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28" r:id="rId3"/>
    <p:sldId id="259" r:id="rId4"/>
    <p:sldId id="330" r:id="rId5"/>
    <p:sldId id="329" r:id="rId6"/>
    <p:sldId id="332" r:id="rId7"/>
    <p:sldId id="333" r:id="rId8"/>
    <p:sldId id="334" r:id="rId9"/>
    <p:sldId id="335" r:id="rId10"/>
    <p:sldId id="336" r:id="rId11"/>
    <p:sldId id="337" r:id="rId12"/>
    <p:sldId id="338" r:id="rId13"/>
    <p:sldId id="339" r:id="rId14"/>
    <p:sldId id="340" r:id="rId15"/>
    <p:sldId id="341" r:id="rId16"/>
    <p:sldId id="342" r:id="rId17"/>
    <p:sldId id="343" r:id="rId18"/>
    <p:sldId id="344" r:id="rId19"/>
    <p:sldId id="345" r:id="rId20"/>
    <p:sldId id="347" r:id="rId21"/>
    <p:sldId id="346" r:id="rId22"/>
    <p:sldId id="348" r:id="rId23"/>
    <p:sldId id="349" r:id="rId24"/>
    <p:sldId id="350" r:id="rId25"/>
    <p:sldId id="351" r:id="rId26"/>
    <p:sldId id="352" r:id="rId27"/>
    <p:sldId id="353" r:id="rId28"/>
    <p:sldId id="354" r:id="rId29"/>
    <p:sldId id="355" r:id="rId30"/>
    <p:sldId id="356" r:id="rId31"/>
    <p:sldId id="357" r:id="rId32"/>
    <p:sldId id="358" r:id="rId33"/>
    <p:sldId id="359" r:id="rId34"/>
    <p:sldId id="360" r:id="rId35"/>
    <p:sldId id="362" r:id="rId36"/>
    <p:sldId id="361" r:id="rId37"/>
    <p:sldId id="363" r:id="rId38"/>
    <p:sldId id="364" r:id="rId39"/>
    <p:sldId id="368" r:id="rId40"/>
    <p:sldId id="367" r:id="rId41"/>
    <p:sldId id="365" r:id="rId42"/>
    <p:sldId id="369" r:id="rId43"/>
    <p:sldId id="366" r:id="rId44"/>
    <p:sldId id="370" r:id="rId45"/>
    <p:sldId id="402" r:id="rId46"/>
    <p:sldId id="385" r:id="rId47"/>
    <p:sldId id="386" r:id="rId48"/>
    <p:sldId id="387" r:id="rId49"/>
    <p:sldId id="388" r:id="rId50"/>
    <p:sldId id="389" r:id="rId51"/>
    <p:sldId id="390" r:id="rId52"/>
    <p:sldId id="391" r:id="rId53"/>
    <p:sldId id="392" r:id="rId54"/>
    <p:sldId id="393" r:id="rId55"/>
    <p:sldId id="394" r:id="rId56"/>
    <p:sldId id="395" r:id="rId57"/>
    <p:sldId id="396" r:id="rId58"/>
    <p:sldId id="397" r:id="rId59"/>
    <p:sldId id="398" r:id="rId60"/>
    <p:sldId id="399" r:id="rId61"/>
    <p:sldId id="400" r:id="rId62"/>
    <p:sldId id="401" r:id="rId63"/>
    <p:sldId id="403" r:id="rId64"/>
    <p:sldId id="371" r:id="rId65"/>
    <p:sldId id="372" r:id="rId66"/>
    <p:sldId id="373" r:id="rId67"/>
    <p:sldId id="374" r:id="rId68"/>
    <p:sldId id="375" r:id="rId69"/>
    <p:sldId id="376" r:id="rId70"/>
    <p:sldId id="377" r:id="rId71"/>
    <p:sldId id="378" r:id="rId72"/>
    <p:sldId id="379" r:id="rId73"/>
    <p:sldId id="380" r:id="rId74"/>
    <p:sldId id="381" r:id="rId75"/>
    <p:sldId id="382" r:id="rId76"/>
    <p:sldId id="383" r:id="rId77"/>
    <p:sldId id="384" r:id="rId78"/>
    <p:sldId id="404" r:id="rId79"/>
    <p:sldId id="405" r:id="rId80"/>
    <p:sldId id="406" r:id="rId81"/>
    <p:sldId id="407" r:id="rId82"/>
    <p:sldId id="408" r:id="rId83"/>
    <p:sldId id="409" r:id="rId84"/>
    <p:sldId id="410" r:id="rId85"/>
    <p:sldId id="411" r:id="rId86"/>
    <p:sldId id="412" r:id="rId87"/>
    <p:sldId id="413" r:id="rId88"/>
    <p:sldId id="414" r:id="rId89"/>
    <p:sldId id="415" r:id="rId90"/>
    <p:sldId id="416" r:id="rId91"/>
    <p:sldId id="417" r:id="rId92"/>
    <p:sldId id="418" r:id="rId93"/>
    <p:sldId id="419" r:id="rId94"/>
    <p:sldId id="420" r:id="rId95"/>
    <p:sldId id="421" r:id="rId96"/>
    <p:sldId id="422" r:id="rId97"/>
    <p:sldId id="423" r:id="rId98"/>
    <p:sldId id="424" r:id="rId99"/>
    <p:sldId id="425" r:id="rId100"/>
    <p:sldId id="426" r:id="rId101"/>
    <p:sldId id="428" r:id="rId102"/>
    <p:sldId id="427" r:id="rId103"/>
    <p:sldId id="429" r:id="rId104"/>
    <p:sldId id="430" r:id="rId105"/>
    <p:sldId id="431" r:id="rId106"/>
    <p:sldId id="432" r:id="rId107"/>
    <p:sldId id="433" r:id="rId108"/>
    <p:sldId id="434" r:id="rId109"/>
    <p:sldId id="435" r:id="rId110"/>
    <p:sldId id="436" r:id="rId111"/>
    <p:sldId id="437" r:id="rId112"/>
    <p:sldId id="438" r:id="rId113"/>
    <p:sldId id="439" r:id="rId114"/>
    <p:sldId id="440" r:id="rId115"/>
    <p:sldId id="441" r:id="rId116"/>
    <p:sldId id="442" r:id="rId117"/>
    <p:sldId id="443" r:id="rId118"/>
    <p:sldId id="444" r:id="rId119"/>
    <p:sldId id="445" r:id="rId120"/>
    <p:sldId id="446" r:id="rId121"/>
    <p:sldId id="447" r:id="rId122"/>
    <p:sldId id="448" r:id="rId123"/>
    <p:sldId id="449" r:id="rId124"/>
    <p:sldId id="450" r:id="rId125"/>
    <p:sldId id="451" r:id="rId126"/>
    <p:sldId id="452" r:id="rId127"/>
    <p:sldId id="453" r:id="rId128"/>
    <p:sldId id="454" r:id="rId129"/>
    <p:sldId id="455" r:id="rId130"/>
    <p:sldId id="456" r:id="rId131"/>
    <p:sldId id="457" r:id="rId132"/>
    <p:sldId id="458" r:id="rId133"/>
    <p:sldId id="459" r:id="rId134"/>
    <p:sldId id="460" r:id="rId135"/>
    <p:sldId id="461" r:id="rId136"/>
    <p:sldId id="462" r:id="rId137"/>
    <p:sldId id="463" r:id="rId138"/>
    <p:sldId id="464" r:id="rId139"/>
    <p:sldId id="469" r:id="rId140"/>
    <p:sldId id="466" r:id="rId141"/>
    <p:sldId id="467" r:id="rId142"/>
    <p:sldId id="468" r:id="rId143"/>
    <p:sldId id="465" r:id="rId144"/>
    <p:sldId id="470" r:id="rId145"/>
    <p:sldId id="471" r:id="rId146"/>
    <p:sldId id="472" r:id="rId147"/>
    <p:sldId id="473" r:id="rId148"/>
    <p:sldId id="474" r:id="rId149"/>
    <p:sldId id="475" r:id="rId150"/>
    <p:sldId id="476" r:id="rId151"/>
    <p:sldId id="477" r:id="rId152"/>
    <p:sldId id="478" r:id="rId153"/>
    <p:sldId id="479" r:id="rId154"/>
    <p:sldId id="480" r:id="rId155"/>
    <p:sldId id="481" r:id="rId156"/>
    <p:sldId id="482" r:id="rId157"/>
    <p:sldId id="483" r:id="rId158"/>
    <p:sldId id="484" r:id="rId159"/>
    <p:sldId id="485" r:id="rId160"/>
    <p:sldId id="486" r:id="rId161"/>
    <p:sldId id="487" r:id="rId162"/>
    <p:sldId id="488" r:id="rId163"/>
    <p:sldId id="489" r:id="rId164"/>
    <p:sldId id="492" r:id="rId16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00000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657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9467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726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12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762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65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625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342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596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62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55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B8232-995E-4CA4-AAF8-14E5DF1C9784}" type="datetimeFigureOut">
              <a:rPr lang="zh-CN" altLang="en-US" smtClean="0"/>
              <a:t>2021/4/23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3748A-060A-44D6-9FD2-3F6C2CC042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212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1284A2A-C33E-405C-94E5-23DEFD834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5BEEB197-837A-496A-AA12-79E36900E4FF}"/>
              </a:ext>
            </a:extLst>
          </p:cNvPr>
          <p:cNvSpPr>
            <a:spLocks noGrp="1"/>
          </p:cNvSpPr>
          <p:nvPr/>
        </p:nvSpPr>
        <p:spPr>
          <a:xfrm>
            <a:off x="1370862" y="2235199"/>
            <a:ext cx="9450276" cy="2387600"/>
          </a:xfrm>
          <a:prstGeom prst="rect">
            <a:avLst/>
          </a:prstGeom>
          <a:solidFill>
            <a:schemeClr val="tx1">
              <a:lumMod val="75000"/>
              <a:lumOff val="25000"/>
              <a:alpha val="7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树</a:t>
            </a:r>
            <a:r>
              <a:rPr lang="en-US" altLang="zh-CN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</a:t>
            </a:r>
            <a:r>
              <a:rPr lang="zh-CN" altLang="en-US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最复杂的数据结构</a:t>
            </a:r>
            <a:endParaRPr lang="en-US" altLang="zh-CN" sz="6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主讲人：移动组 林广川</a:t>
            </a:r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178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F10F5005-3C1C-4BE8-8789-1A41C3188FA0}"/>
              </a:ext>
            </a:extLst>
          </p:cNvPr>
          <p:cNvSpPr txBox="1"/>
          <p:nvPr/>
        </p:nvSpPr>
        <p:spPr>
          <a:xfrm flipH="1">
            <a:off x="1533034" y="319816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8170361" y="3198165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EFFF35D0-4CCC-49AB-8822-33506BD2E0A9}"/>
              </a:ext>
            </a:extLst>
          </p:cNvPr>
          <p:cNvCxnSpPr/>
          <p:nvPr/>
        </p:nvCxnSpPr>
        <p:spPr>
          <a:xfrm>
            <a:off x="3420028" y="3428997"/>
            <a:ext cx="44513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A192E3E6-FDC3-4D13-8F58-C26344A03283}"/>
              </a:ext>
            </a:extLst>
          </p:cNvPr>
          <p:cNvSpPr txBox="1"/>
          <p:nvPr/>
        </p:nvSpPr>
        <p:spPr>
          <a:xfrm flipH="1">
            <a:off x="5307021" y="2967331"/>
            <a:ext cx="1122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实现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1625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FC485946-1931-4800-A372-C36113536C37}"/>
              </a:ext>
            </a:extLst>
          </p:cNvPr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392D128C-4466-4F7E-B1AC-10FA12CDFD60}"/>
              </a:ext>
            </a:extLst>
          </p:cNvPr>
          <p:cNvGrpSpPr/>
          <p:nvPr/>
        </p:nvGrpSpPr>
        <p:grpSpPr>
          <a:xfrm>
            <a:off x="8692282" y="600997"/>
            <a:ext cx="827234" cy="818554"/>
            <a:chOff x="8694138" y="593669"/>
            <a:chExt cx="827234" cy="81855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D43A3BC-FA75-45D3-B583-CB901C3F8632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 &lt; 6</a:t>
              </a:r>
              <a:endParaRPr lang="zh-CN" altLang="en-US" dirty="0"/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5F925723-D037-45B3-A2E9-CC443E9301BF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744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FC485946-1931-4800-A372-C36113536C37}"/>
              </a:ext>
            </a:extLst>
          </p:cNvPr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392D128C-4466-4F7E-B1AC-10FA12CDFD60}"/>
              </a:ext>
            </a:extLst>
          </p:cNvPr>
          <p:cNvGrpSpPr/>
          <p:nvPr/>
        </p:nvGrpSpPr>
        <p:grpSpPr>
          <a:xfrm>
            <a:off x="7397622" y="1638163"/>
            <a:ext cx="827234" cy="818554"/>
            <a:chOff x="8694138" y="593669"/>
            <a:chExt cx="827234" cy="81855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D43A3BC-FA75-45D3-B583-CB901C3F8632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 = 4</a:t>
              </a:r>
              <a:endParaRPr lang="zh-CN" altLang="en-US" dirty="0"/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5F925723-D037-45B3-A2E9-CC443E9301BF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CACF5B9E-0AC1-407C-8249-7FFD8FEEB558}"/>
              </a:ext>
            </a:extLst>
          </p:cNvPr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1216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FC485946-1931-4800-A372-C36113536C37}"/>
              </a:ext>
            </a:extLst>
          </p:cNvPr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CACF5B9E-0AC1-407C-8249-7FFD8FEEB558}"/>
              </a:ext>
            </a:extLst>
          </p:cNvPr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8359F4C-233C-4A17-8303-CC2C15F9105B}"/>
              </a:ext>
            </a:extLst>
          </p:cNvPr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D1A8C1C-2106-4D00-BA09-00D70DDC8B52}"/>
              </a:ext>
            </a:extLst>
          </p:cNvPr>
          <p:cNvGrpSpPr/>
          <p:nvPr/>
        </p:nvGrpSpPr>
        <p:grpSpPr>
          <a:xfrm>
            <a:off x="8692282" y="593669"/>
            <a:ext cx="827234" cy="818554"/>
            <a:chOff x="8694138" y="593669"/>
            <a:chExt cx="827234" cy="81855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B1116D6-336E-47BB-8BBE-9C17BE61F77F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6</a:t>
              </a:r>
              <a:endParaRPr lang="zh-CN" altLang="en-US" dirty="0"/>
            </a:p>
          </p:txBody>
        </p: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AFB6EFF7-E877-4D7F-B152-5D8ECB04E3E1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7593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FC485946-1931-4800-A372-C36113536C37}"/>
              </a:ext>
            </a:extLst>
          </p:cNvPr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CACF5B9E-0AC1-407C-8249-7FFD8FEEB558}"/>
              </a:ext>
            </a:extLst>
          </p:cNvPr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8359F4C-233C-4A17-8303-CC2C15F9105B}"/>
              </a:ext>
            </a:extLst>
          </p:cNvPr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D1A8C1C-2106-4D00-BA09-00D70DDC8B52}"/>
              </a:ext>
            </a:extLst>
          </p:cNvPr>
          <p:cNvGrpSpPr/>
          <p:nvPr/>
        </p:nvGrpSpPr>
        <p:grpSpPr>
          <a:xfrm>
            <a:off x="7374874" y="1660469"/>
            <a:ext cx="827234" cy="818554"/>
            <a:chOff x="8694138" y="593669"/>
            <a:chExt cx="827234" cy="81855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B1116D6-336E-47BB-8BBE-9C17BE61F77F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4</a:t>
              </a:r>
              <a:endParaRPr lang="zh-CN" altLang="en-US" dirty="0"/>
            </a:p>
          </p:txBody>
        </p: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AFB6EFF7-E877-4D7F-B152-5D8ECB04E3E1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62317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FC485946-1931-4800-A372-C36113536C37}"/>
              </a:ext>
            </a:extLst>
          </p:cNvPr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CACF5B9E-0AC1-407C-8249-7FFD8FEEB558}"/>
              </a:ext>
            </a:extLst>
          </p:cNvPr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8359F4C-233C-4A17-8303-CC2C15F9105B}"/>
              </a:ext>
            </a:extLst>
          </p:cNvPr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D1A8C1C-2106-4D00-BA09-00D70DDC8B52}"/>
              </a:ext>
            </a:extLst>
          </p:cNvPr>
          <p:cNvGrpSpPr/>
          <p:nvPr/>
        </p:nvGrpSpPr>
        <p:grpSpPr>
          <a:xfrm>
            <a:off x="6829452" y="2896998"/>
            <a:ext cx="827234" cy="818554"/>
            <a:chOff x="8694138" y="593669"/>
            <a:chExt cx="827234" cy="81855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B1116D6-336E-47BB-8BBE-9C17BE61F77F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3</a:t>
              </a:r>
              <a:endParaRPr lang="zh-CN" altLang="en-US" dirty="0"/>
            </a:p>
          </p:txBody>
        </p: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AFB6EFF7-E877-4D7F-B152-5D8ECB04E3E1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5408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FC485946-1931-4800-A372-C36113536C37}"/>
              </a:ext>
            </a:extLst>
          </p:cNvPr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CACF5B9E-0AC1-407C-8249-7FFD8FEEB558}"/>
              </a:ext>
            </a:extLst>
          </p:cNvPr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8359F4C-233C-4A17-8303-CC2C15F9105B}"/>
              </a:ext>
            </a:extLst>
          </p:cNvPr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D1A8C1C-2106-4D00-BA09-00D70DDC8B52}"/>
              </a:ext>
            </a:extLst>
          </p:cNvPr>
          <p:cNvGrpSpPr/>
          <p:nvPr/>
        </p:nvGrpSpPr>
        <p:grpSpPr>
          <a:xfrm>
            <a:off x="6327907" y="4216498"/>
            <a:ext cx="827234" cy="818554"/>
            <a:chOff x="8694138" y="593669"/>
            <a:chExt cx="827234" cy="81855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B1116D6-336E-47BB-8BBE-9C17BE61F77F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&gt; 1</a:t>
              </a:r>
              <a:endParaRPr lang="zh-CN" altLang="en-US" dirty="0"/>
            </a:p>
          </p:txBody>
        </p: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AFB6EFF7-E877-4D7F-B152-5D8ECB04E3E1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9600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FC485946-1931-4800-A372-C36113536C37}"/>
              </a:ext>
            </a:extLst>
          </p:cNvPr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CACF5B9E-0AC1-407C-8249-7FFD8FEEB558}"/>
              </a:ext>
            </a:extLst>
          </p:cNvPr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8359F4C-233C-4A17-8303-CC2C15F9105B}"/>
              </a:ext>
            </a:extLst>
          </p:cNvPr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D1A8C1C-2106-4D00-BA09-00D70DDC8B52}"/>
              </a:ext>
            </a:extLst>
          </p:cNvPr>
          <p:cNvGrpSpPr/>
          <p:nvPr/>
        </p:nvGrpSpPr>
        <p:grpSpPr>
          <a:xfrm>
            <a:off x="7184884" y="5341750"/>
            <a:ext cx="827234" cy="818554"/>
            <a:chOff x="8694138" y="593669"/>
            <a:chExt cx="827234" cy="81855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B1116D6-336E-47BB-8BBE-9C17BE61F77F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NULL</a:t>
              </a:r>
              <a:endParaRPr lang="zh-CN" altLang="en-US" dirty="0"/>
            </a:p>
          </p:txBody>
        </p: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AFB6EFF7-E877-4D7F-B152-5D8ECB04E3E1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2532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FC485946-1931-4800-A372-C36113536C37}"/>
              </a:ext>
            </a:extLst>
          </p:cNvPr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CACF5B9E-0AC1-407C-8249-7FFD8FEEB558}"/>
              </a:ext>
            </a:extLst>
          </p:cNvPr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8359F4C-233C-4A17-8303-CC2C15F9105B}"/>
              </a:ext>
            </a:extLst>
          </p:cNvPr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D1A8C1C-2106-4D00-BA09-00D70DDC8B52}"/>
              </a:ext>
            </a:extLst>
          </p:cNvPr>
          <p:cNvGrpSpPr/>
          <p:nvPr/>
        </p:nvGrpSpPr>
        <p:grpSpPr>
          <a:xfrm>
            <a:off x="7184884" y="5341750"/>
            <a:ext cx="827234" cy="818554"/>
            <a:chOff x="8694138" y="593669"/>
            <a:chExt cx="827234" cy="81855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B1116D6-336E-47BB-8BBE-9C17BE61F77F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NULL</a:t>
              </a:r>
              <a:endParaRPr lang="zh-CN" altLang="en-US" dirty="0"/>
            </a:p>
          </p:txBody>
        </p: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AFB6EFF7-E877-4D7F-B152-5D8ECB04E3E1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312559" y="6185470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stCxn id="15" idx="4"/>
            <a:endCxn id="31" idx="0"/>
          </p:cNvCxnSpPr>
          <p:nvPr/>
        </p:nvCxnSpPr>
        <p:spPr>
          <a:xfrm>
            <a:off x="6744440" y="5625836"/>
            <a:ext cx="852205" cy="5596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1878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FC485946-1931-4800-A372-C36113536C37}"/>
              </a:ext>
            </a:extLst>
          </p:cNvPr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CACF5B9E-0AC1-407C-8249-7FFD8FEEB558}"/>
              </a:ext>
            </a:extLst>
          </p:cNvPr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8359F4C-233C-4A17-8303-CC2C15F9105B}"/>
              </a:ext>
            </a:extLst>
          </p:cNvPr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C129C84B-B4E8-4C36-A6A6-05EDB49504A3}"/>
              </a:ext>
            </a:extLst>
          </p:cNvPr>
          <p:cNvSpPr txBox="1"/>
          <p:nvPr/>
        </p:nvSpPr>
        <p:spPr>
          <a:xfrm flipH="1">
            <a:off x="3484333" y="4964288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36723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222175" y="3760843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>
            <a:extLst>
              <a:ext uri="{FF2B5EF4-FFF2-40B4-BE49-F238E27FC236}">
                <a16:creationId xmlns:a16="http://schemas.microsoft.com/office/drawing/2014/main" id="{3A6DD67B-B1AC-40E6-931D-B64C42EB532F}"/>
              </a:ext>
            </a:extLst>
          </p:cNvPr>
          <p:cNvSpPr txBox="1"/>
          <p:nvPr/>
        </p:nvSpPr>
        <p:spPr>
          <a:xfrm flipH="1">
            <a:off x="2669730" y="3760842"/>
            <a:ext cx="1243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3128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117881" y="31366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02201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222175" y="3760843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7061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65956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39095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E5804520-9D4F-4A2A-A5E8-22CCE6810F04}"/>
              </a:ext>
            </a:extLst>
          </p:cNvPr>
          <p:cNvSpPr txBox="1"/>
          <p:nvPr/>
        </p:nvSpPr>
        <p:spPr>
          <a:xfrm flipH="1">
            <a:off x="1014545" y="3151362"/>
            <a:ext cx="5394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若该节点没有孩子，则直接删除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301CDEEF-7606-4493-B9DA-4DE9F4B62174}"/>
              </a:ext>
            </a:extLst>
          </p:cNvPr>
          <p:cNvSpPr txBox="1"/>
          <p:nvPr/>
        </p:nvSpPr>
        <p:spPr>
          <a:xfrm flipH="1">
            <a:off x="1014544" y="3753149"/>
            <a:ext cx="5752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若该节点只有一个孩子，则用该孩子代替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E3A2D26F-E7EE-4BC5-9256-16F2D76F9602}"/>
              </a:ext>
            </a:extLst>
          </p:cNvPr>
          <p:cNvSpPr txBox="1"/>
          <p:nvPr/>
        </p:nvSpPr>
        <p:spPr>
          <a:xfrm flipH="1">
            <a:off x="1014544" y="4425422"/>
            <a:ext cx="51942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若该节点有两个孩子，则将左孩子族最右的节点代替，然后删除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2891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3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4251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285E153-01A5-4B36-A3F1-089C41C32219}"/>
              </a:ext>
            </a:extLst>
          </p:cNvPr>
          <p:cNvGrpSpPr/>
          <p:nvPr/>
        </p:nvGrpSpPr>
        <p:grpSpPr>
          <a:xfrm>
            <a:off x="7005515" y="4816155"/>
            <a:ext cx="827234" cy="818554"/>
            <a:chOff x="8694138" y="593669"/>
            <a:chExt cx="827234" cy="81855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6C35E1E4-930A-4317-B054-E1D92FA712E3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E74DDE85-7987-479F-AC2B-106E2B4A3283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69443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285E153-01A5-4B36-A3F1-089C41C32219}"/>
              </a:ext>
            </a:extLst>
          </p:cNvPr>
          <p:cNvGrpSpPr/>
          <p:nvPr/>
        </p:nvGrpSpPr>
        <p:grpSpPr>
          <a:xfrm>
            <a:off x="7005515" y="4816155"/>
            <a:ext cx="827234" cy="818554"/>
            <a:chOff x="8694138" y="593669"/>
            <a:chExt cx="827234" cy="81855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6C35E1E4-930A-4317-B054-E1D92FA712E3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E74DDE85-7987-479F-AC2B-106E2B4A3283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F6D363A-44D4-4DB4-B87E-9048A1585904}"/>
              </a:ext>
            </a:extLst>
          </p:cNvPr>
          <p:cNvSpPr txBox="1"/>
          <p:nvPr/>
        </p:nvSpPr>
        <p:spPr>
          <a:xfrm flipH="1">
            <a:off x="3911121" y="5267417"/>
            <a:ext cx="2976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没有孩子 直接删除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24078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>
            <a:extLst>
              <a:ext uri="{FF2B5EF4-FFF2-40B4-BE49-F238E27FC236}">
                <a16:creationId xmlns:a16="http://schemas.microsoft.com/office/drawing/2014/main" id="{DDF34DE0-9E59-421F-9BC7-6462A87EE440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0772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E62550EE-4CF9-403E-ACB8-48B9914F76FE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376B288-7B99-47CD-B9E2-1B043A95D2E4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BA9C17EF-A8F5-4B8D-9981-C9CF5B8B143E}"/>
              </a:ext>
            </a:extLst>
          </p:cNvPr>
          <p:cNvGrpSpPr/>
          <p:nvPr/>
        </p:nvGrpSpPr>
        <p:grpSpPr>
          <a:xfrm>
            <a:off x="6972407" y="2313511"/>
            <a:ext cx="827234" cy="818554"/>
            <a:chOff x="8694138" y="593669"/>
            <a:chExt cx="827234" cy="81855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88C45C94-A870-4BB4-BC33-AAEAFFA4E031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</a:p>
          </p:txBody>
        </p:sp>
        <p:cxnSp>
          <p:nvCxnSpPr>
            <p:cNvPr id="42" name="直接箭头连接符 41">
              <a:extLst>
                <a:ext uri="{FF2B5EF4-FFF2-40B4-BE49-F238E27FC236}">
                  <a16:creationId xmlns:a16="http://schemas.microsoft.com/office/drawing/2014/main" id="{8699CCB2-F09C-4F27-BCCD-3E88564AB686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" name="OfficePLUS.cn-5-1">
            <a:extLst>
              <a:ext uri="{FF2B5EF4-FFF2-40B4-BE49-F238E27FC236}">
                <a16:creationId xmlns:a16="http://schemas.microsoft.com/office/drawing/2014/main" id="{57710F2B-A6E7-4942-A13A-6EA1F31BB76C}"/>
              </a:ext>
            </a:extLst>
          </p:cNvPr>
          <p:cNvSpPr txBox="1"/>
          <p:nvPr/>
        </p:nvSpPr>
        <p:spPr>
          <a:xfrm flipH="1">
            <a:off x="4535518" y="2957737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一个孩子，删除后用该孩子代替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3835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7138294" y="1993248"/>
              <a:ext cx="3441576" cy="2871501"/>
              <a:chOff x="6583930" y="1195526"/>
              <a:chExt cx="3441576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E62550EE-4CF9-403E-ACB8-48B9914F76FE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376B288-7B99-47CD-B9E2-1B043A95D2E4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>
            <a:extLst>
              <a:ext uri="{FF2B5EF4-FFF2-40B4-BE49-F238E27FC236}">
                <a16:creationId xmlns:a16="http://schemas.microsoft.com/office/drawing/2014/main" id="{E782DD25-B83D-47CB-A2A8-3507F23AEF8A}"/>
              </a:ext>
            </a:extLst>
          </p:cNvPr>
          <p:cNvSpPr txBox="1"/>
          <p:nvPr/>
        </p:nvSpPr>
        <p:spPr>
          <a:xfrm flipH="1">
            <a:off x="4535518" y="2957737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一个孩子，删除后用该孩子代替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61741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0F63EE7-8C9E-434C-9B3C-BE08DF32AF40}"/>
              </a:ext>
            </a:extLst>
          </p:cNvPr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6198B53-CB5F-404C-9499-D7D6CE5EA7AE}"/>
              </a:ext>
            </a:extLst>
          </p:cNvPr>
          <p:cNvGrpSpPr/>
          <p:nvPr/>
        </p:nvGrpSpPr>
        <p:grpSpPr>
          <a:xfrm>
            <a:off x="6975607" y="3595693"/>
            <a:ext cx="1781666" cy="2296999"/>
            <a:chOff x="6749592" y="3689022"/>
            <a:chExt cx="1781666" cy="229699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4F7BF00-6D31-40A0-B054-A6BABFFA145E}"/>
                </a:ext>
              </a:extLst>
            </p:cNvPr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BD85D37C-E241-45DA-AE6D-A178BA893D55}"/>
                </a:ext>
              </a:extLst>
            </p:cNvPr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BCC6FC52-2261-4D6A-A341-A3EE649953AE}"/>
              </a:ext>
            </a:extLst>
          </p:cNvPr>
          <p:cNvSpPr/>
          <p:nvPr/>
        </p:nvSpPr>
        <p:spPr>
          <a:xfrm>
            <a:off x="9153670" y="5175678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8318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7101938" y="848033"/>
            <a:ext cx="3725664" cy="2871501"/>
            <a:chOff x="6854206" y="1993248"/>
            <a:chExt cx="3725664" cy="2871501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7138294" y="1993248"/>
              <a:ext cx="3441576" cy="2871501"/>
              <a:chOff x="6583930" y="1195526"/>
              <a:chExt cx="3441576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854206" y="4296577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E62550EE-4CF9-403E-ACB8-48B9914F76FE}"/>
              </a:ext>
            </a:extLst>
          </p:cNvPr>
          <p:cNvSpPr/>
          <p:nvPr/>
        </p:nvSpPr>
        <p:spPr>
          <a:xfrm>
            <a:off x="7557028" y="4321744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376B288-7B99-47CD-B9E2-1B043A95D2E4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7543364" y="3665474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>
            <a:extLst>
              <a:ext uri="{FF2B5EF4-FFF2-40B4-BE49-F238E27FC236}">
                <a16:creationId xmlns:a16="http://schemas.microsoft.com/office/drawing/2014/main" id="{E782DD25-B83D-47CB-A2A8-3507F23AEF8A}"/>
              </a:ext>
            </a:extLst>
          </p:cNvPr>
          <p:cNvSpPr txBox="1"/>
          <p:nvPr/>
        </p:nvSpPr>
        <p:spPr>
          <a:xfrm flipH="1">
            <a:off x="4535518" y="2957737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一个孩子，删除后用该孩子代替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6348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7101938" y="848033"/>
            <a:ext cx="3725664" cy="2871501"/>
            <a:chOff x="6854206" y="1993248"/>
            <a:chExt cx="3725664" cy="2871501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7138294" y="1993248"/>
              <a:ext cx="3441576" cy="2871501"/>
              <a:chOff x="6583930" y="1195526"/>
              <a:chExt cx="3441576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854206" y="4296577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E62550EE-4CF9-403E-ACB8-48B9914F76FE}"/>
              </a:ext>
            </a:extLst>
          </p:cNvPr>
          <p:cNvSpPr/>
          <p:nvPr/>
        </p:nvSpPr>
        <p:spPr>
          <a:xfrm>
            <a:off x="7557028" y="4321744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4376B288-7B99-47CD-B9E2-1B043A95D2E4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7543364" y="3665474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EE8EA54-49B4-443B-8ED2-295BCC32E699}"/>
              </a:ext>
            </a:extLst>
          </p:cNvPr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35508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EE8EA54-49B4-443B-8ED2-295BCC32E699}"/>
              </a:ext>
            </a:extLst>
          </p:cNvPr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2CEE73D-D42F-4783-91BC-53EB73805802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D82ABA1-DD94-4AA4-A0D7-1E9AA543F8A2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FA3688A6-3B4D-4ED2-A4FF-728633B1AE4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43E3150E-06A8-41F4-B515-BB7135DB0885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BB5B49A-3601-47A8-9E47-834F9CEE5F3A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1CF3A821-B6B9-426C-A30D-9733BB081A1F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E94F8FFC-7B5D-4AD2-8AE5-8FAA1923A803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7E9BD69-7076-4B6D-B52A-5C7CD73760E0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FC2EE5FA-73EB-447A-9B02-D2EDCF792846}"/>
                  </a:ext>
                </a:extLst>
              </p:cNvPr>
              <p:cNvCxnSpPr>
                <a:cxnSpLocks/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88E9B301-3B28-43D6-951B-B3D44ADB583C}"/>
                  </a:ext>
                </a:extLst>
              </p:cNvPr>
              <p:cNvCxnSpPr>
                <a:cxnSpLocks/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86882688-174D-4009-A6AD-66DCB28206CF}"/>
                  </a:ext>
                </a:extLst>
              </p:cNvPr>
              <p:cNvCxnSpPr>
                <a:cxnSpLocks/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D79A4206-360F-41A1-8838-0B2ACB39DDC7}"/>
                  </a:ext>
                </a:extLst>
              </p:cNvPr>
              <p:cNvCxnSpPr>
                <a:cxnSpLocks/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CF168998-8072-4E3E-B542-1EECC5910D44}"/>
                  </a:ext>
                </a:extLst>
              </p:cNvPr>
              <p:cNvCxnSpPr>
                <a:cxnSpLocks/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918343C-F925-49EC-8170-9C6CDDFFC45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1938372-5751-4E08-8211-B5367CB86A6B}"/>
                </a:ext>
              </a:extLst>
            </p:cNvPr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>
            <a:extLst>
              <a:ext uri="{FF2B5EF4-FFF2-40B4-BE49-F238E27FC236}">
                <a16:creationId xmlns:a16="http://schemas.microsoft.com/office/drawing/2014/main" id="{F73ADCFC-9977-45AC-A55A-17C7ADF5B4D1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09FD17F-1C69-4DC2-9614-932E49A989C1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>
            <a:extLst>
              <a:ext uri="{FF2B5EF4-FFF2-40B4-BE49-F238E27FC236}">
                <a16:creationId xmlns:a16="http://schemas.microsoft.com/office/drawing/2014/main" id="{3CCEE1E0-9DA8-4070-B02A-36B4127B4C51}"/>
              </a:ext>
            </a:extLst>
          </p:cNvPr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56829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EE8EA54-49B4-443B-8ED2-295BCC32E699}"/>
              </a:ext>
            </a:extLst>
          </p:cNvPr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2CEE73D-D42F-4783-91BC-53EB73805802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D82ABA1-DD94-4AA4-A0D7-1E9AA543F8A2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FA3688A6-3B4D-4ED2-A4FF-728633B1AE4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43E3150E-06A8-41F4-B515-BB7135DB0885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BB5B49A-3601-47A8-9E47-834F9CEE5F3A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1CF3A821-B6B9-426C-A30D-9733BB081A1F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E94F8FFC-7B5D-4AD2-8AE5-8FAA1923A803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7E9BD69-7076-4B6D-B52A-5C7CD73760E0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FC2EE5FA-73EB-447A-9B02-D2EDCF792846}"/>
                  </a:ext>
                </a:extLst>
              </p:cNvPr>
              <p:cNvCxnSpPr>
                <a:cxnSpLocks/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88E9B301-3B28-43D6-951B-B3D44ADB583C}"/>
                  </a:ext>
                </a:extLst>
              </p:cNvPr>
              <p:cNvCxnSpPr>
                <a:cxnSpLocks/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86882688-174D-4009-A6AD-66DCB28206CF}"/>
                  </a:ext>
                </a:extLst>
              </p:cNvPr>
              <p:cNvCxnSpPr>
                <a:cxnSpLocks/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D79A4206-360F-41A1-8838-0B2ACB39DDC7}"/>
                  </a:ext>
                </a:extLst>
              </p:cNvPr>
              <p:cNvCxnSpPr>
                <a:cxnSpLocks/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CF168998-8072-4E3E-B542-1EECC5910D44}"/>
                  </a:ext>
                </a:extLst>
              </p:cNvPr>
              <p:cNvCxnSpPr>
                <a:cxnSpLocks/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918343C-F925-49EC-8170-9C6CDDFFC45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1938372-5751-4E08-8211-B5367CB86A6B}"/>
                </a:ext>
              </a:extLst>
            </p:cNvPr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>
            <a:extLst>
              <a:ext uri="{FF2B5EF4-FFF2-40B4-BE49-F238E27FC236}">
                <a16:creationId xmlns:a16="http://schemas.microsoft.com/office/drawing/2014/main" id="{F73ADCFC-9977-45AC-A55A-17C7ADF5B4D1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09FD17F-1C69-4DC2-9614-932E49A989C1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>
            <a:extLst>
              <a:ext uri="{FF2B5EF4-FFF2-40B4-BE49-F238E27FC236}">
                <a16:creationId xmlns:a16="http://schemas.microsoft.com/office/drawing/2014/main" id="{3CCEE1E0-9DA8-4070-B02A-36B4127B4C51}"/>
              </a:ext>
            </a:extLst>
          </p:cNvPr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D43939B0-8AE3-4160-91DE-5B5568A1ADC1}"/>
              </a:ext>
            </a:extLst>
          </p:cNvPr>
          <p:cNvGrpSpPr/>
          <p:nvPr/>
        </p:nvGrpSpPr>
        <p:grpSpPr>
          <a:xfrm>
            <a:off x="8823035" y="29479"/>
            <a:ext cx="827234" cy="818554"/>
            <a:chOff x="8694138" y="593669"/>
            <a:chExt cx="827234" cy="818554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EB5DAF4D-1435-4C40-B3AE-6F0CCBDEED78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</a:p>
          </p:txBody>
        </p: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76F4F925-E7D4-484B-BC16-A512C40C9CAB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>
            <a:extLst>
              <a:ext uri="{FF2B5EF4-FFF2-40B4-BE49-F238E27FC236}">
                <a16:creationId xmlns:a16="http://schemas.microsoft.com/office/drawing/2014/main" id="{179E6F03-AE8E-46E2-BEAC-051F6F12C09B}"/>
              </a:ext>
            </a:extLst>
          </p:cNvPr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9950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EE8EA54-49B4-443B-8ED2-295BCC32E699}"/>
              </a:ext>
            </a:extLst>
          </p:cNvPr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2CEE73D-D42F-4783-91BC-53EB73805802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D82ABA1-DD94-4AA4-A0D7-1E9AA543F8A2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FA3688A6-3B4D-4ED2-A4FF-728633B1AE4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43E3150E-06A8-41F4-B515-BB7135DB0885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BB5B49A-3601-47A8-9E47-834F9CEE5F3A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1CF3A821-B6B9-426C-A30D-9733BB081A1F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E94F8FFC-7B5D-4AD2-8AE5-8FAA1923A803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7E9BD69-7076-4B6D-B52A-5C7CD73760E0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FC2EE5FA-73EB-447A-9B02-D2EDCF792846}"/>
                  </a:ext>
                </a:extLst>
              </p:cNvPr>
              <p:cNvCxnSpPr>
                <a:cxnSpLocks/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88E9B301-3B28-43D6-951B-B3D44ADB583C}"/>
                  </a:ext>
                </a:extLst>
              </p:cNvPr>
              <p:cNvCxnSpPr>
                <a:cxnSpLocks/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86882688-174D-4009-A6AD-66DCB28206CF}"/>
                  </a:ext>
                </a:extLst>
              </p:cNvPr>
              <p:cNvCxnSpPr>
                <a:cxnSpLocks/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D79A4206-360F-41A1-8838-0B2ACB39DDC7}"/>
                  </a:ext>
                </a:extLst>
              </p:cNvPr>
              <p:cNvCxnSpPr>
                <a:cxnSpLocks/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CF168998-8072-4E3E-B542-1EECC5910D44}"/>
                  </a:ext>
                </a:extLst>
              </p:cNvPr>
              <p:cNvCxnSpPr>
                <a:cxnSpLocks/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918343C-F925-49EC-8170-9C6CDDFFC45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1938372-5751-4E08-8211-B5367CB86A6B}"/>
                </a:ext>
              </a:extLst>
            </p:cNvPr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>
            <a:extLst>
              <a:ext uri="{FF2B5EF4-FFF2-40B4-BE49-F238E27FC236}">
                <a16:creationId xmlns:a16="http://schemas.microsoft.com/office/drawing/2014/main" id="{F73ADCFC-9977-45AC-A55A-17C7ADF5B4D1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09FD17F-1C69-4DC2-9614-932E49A989C1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>
            <a:extLst>
              <a:ext uri="{FF2B5EF4-FFF2-40B4-BE49-F238E27FC236}">
                <a16:creationId xmlns:a16="http://schemas.microsoft.com/office/drawing/2014/main" id="{3CCEE1E0-9DA8-4070-B02A-36B4127B4C51}"/>
              </a:ext>
            </a:extLst>
          </p:cNvPr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D43939B0-8AE3-4160-91DE-5B5568A1ADC1}"/>
              </a:ext>
            </a:extLst>
          </p:cNvPr>
          <p:cNvGrpSpPr/>
          <p:nvPr/>
        </p:nvGrpSpPr>
        <p:grpSpPr>
          <a:xfrm>
            <a:off x="8823035" y="29479"/>
            <a:ext cx="827234" cy="818554"/>
            <a:chOff x="8694138" y="593669"/>
            <a:chExt cx="827234" cy="818554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EB5DAF4D-1435-4C40-B3AE-6F0CCBDEED78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</a:p>
          </p:txBody>
        </p: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76F4F925-E7D4-484B-BC16-A512C40C9CAB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>
            <a:extLst>
              <a:ext uri="{FF2B5EF4-FFF2-40B4-BE49-F238E27FC236}">
                <a16:creationId xmlns:a16="http://schemas.microsoft.com/office/drawing/2014/main" id="{179E6F03-AE8E-46E2-BEAC-051F6F12C09B}"/>
              </a:ext>
            </a:extLst>
          </p:cNvPr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两个孩子，与左孩子族最右节点交换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6573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EE8EA54-49B4-443B-8ED2-295BCC32E699}"/>
              </a:ext>
            </a:extLst>
          </p:cNvPr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2CEE73D-D42F-4783-91BC-53EB73805802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D82ABA1-DD94-4AA4-A0D7-1E9AA543F8A2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FA3688A6-3B4D-4ED2-A4FF-728633B1AE4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43E3150E-06A8-41F4-B515-BB7135DB0885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BB5B49A-3601-47A8-9E47-834F9CEE5F3A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1CF3A821-B6B9-426C-A30D-9733BB081A1F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E94F8FFC-7B5D-4AD2-8AE5-8FAA1923A803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7E9BD69-7076-4B6D-B52A-5C7CD73760E0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FC2EE5FA-73EB-447A-9B02-D2EDCF792846}"/>
                  </a:ext>
                </a:extLst>
              </p:cNvPr>
              <p:cNvCxnSpPr>
                <a:cxnSpLocks/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88E9B301-3B28-43D6-951B-B3D44ADB583C}"/>
                  </a:ext>
                </a:extLst>
              </p:cNvPr>
              <p:cNvCxnSpPr>
                <a:cxnSpLocks/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86882688-174D-4009-A6AD-66DCB28206CF}"/>
                  </a:ext>
                </a:extLst>
              </p:cNvPr>
              <p:cNvCxnSpPr>
                <a:cxnSpLocks/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D79A4206-360F-41A1-8838-0B2ACB39DDC7}"/>
                  </a:ext>
                </a:extLst>
              </p:cNvPr>
              <p:cNvCxnSpPr>
                <a:cxnSpLocks/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CF168998-8072-4E3E-B542-1EECC5910D44}"/>
                  </a:ext>
                </a:extLst>
              </p:cNvPr>
              <p:cNvCxnSpPr>
                <a:cxnSpLocks/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918343C-F925-49EC-8170-9C6CDDFFC45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1938372-5751-4E08-8211-B5367CB86A6B}"/>
                </a:ext>
              </a:extLst>
            </p:cNvPr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>
            <a:extLst>
              <a:ext uri="{FF2B5EF4-FFF2-40B4-BE49-F238E27FC236}">
                <a16:creationId xmlns:a16="http://schemas.microsoft.com/office/drawing/2014/main" id="{F73ADCFC-9977-45AC-A55A-17C7ADF5B4D1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09FD17F-1C69-4DC2-9614-932E49A989C1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>
            <a:extLst>
              <a:ext uri="{FF2B5EF4-FFF2-40B4-BE49-F238E27FC236}">
                <a16:creationId xmlns:a16="http://schemas.microsoft.com/office/drawing/2014/main" id="{3CCEE1E0-9DA8-4070-B02A-36B4127B4C51}"/>
              </a:ext>
            </a:extLst>
          </p:cNvPr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D43939B0-8AE3-4160-91DE-5B5568A1ADC1}"/>
              </a:ext>
            </a:extLst>
          </p:cNvPr>
          <p:cNvGrpSpPr/>
          <p:nvPr/>
        </p:nvGrpSpPr>
        <p:grpSpPr>
          <a:xfrm>
            <a:off x="8823035" y="29479"/>
            <a:ext cx="827234" cy="818554"/>
            <a:chOff x="8694138" y="593669"/>
            <a:chExt cx="827234" cy="818554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EB5DAF4D-1435-4C40-B3AE-6F0CCBDEED78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</a:p>
          </p:txBody>
        </p: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76F4F925-E7D4-484B-BC16-A512C40C9CAB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>
            <a:extLst>
              <a:ext uri="{FF2B5EF4-FFF2-40B4-BE49-F238E27FC236}">
                <a16:creationId xmlns:a16="http://schemas.microsoft.com/office/drawing/2014/main" id="{179E6F03-AE8E-46E2-BEAC-051F6F12C09B}"/>
              </a:ext>
            </a:extLst>
          </p:cNvPr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两个孩子，与左孩子族最右节点交换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0456811-C69B-4303-9A47-E21EFC7EF00A}"/>
              </a:ext>
            </a:extLst>
          </p:cNvPr>
          <p:cNvSpPr/>
          <p:nvPr/>
        </p:nvSpPr>
        <p:spPr>
          <a:xfrm>
            <a:off x="6208776" y="1709928"/>
            <a:ext cx="2849033" cy="4714064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OfficePLUS.cn-5-1">
            <a:extLst>
              <a:ext uri="{FF2B5EF4-FFF2-40B4-BE49-F238E27FC236}">
                <a16:creationId xmlns:a16="http://schemas.microsoft.com/office/drawing/2014/main" id="{94F550A4-1C88-4283-987F-5149B8823235}"/>
              </a:ext>
            </a:extLst>
          </p:cNvPr>
          <p:cNvSpPr txBox="1"/>
          <p:nvPr/>
        </p:nvSpPr>
        <p:spPr>
          <a:xfrm flipH="1">
            <a:off x="6095999" y="1464330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左孩子族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6316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49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EE8EA54-49B4-443B-8ED2-295BCC32E699}"/>
              </a:ext>
            </a:extLst>
          </p:cNvPr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2CEE73D-D42F-4783-91BC-53EB73805802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D82ABA1-DD94-4AA4-A0D7-1E9AA543F8A2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FA3688A6-3B4D-4ED2-A4FF-728633B1AE4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43E3150E-06A8-41F4-B515-BB7135DB0885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BB5B49A-3601-47A8-9E47-834F9CEE5F3A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1CF3A821-B6B9-426C-A30D-9733BB081A1F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E94F8FFC-7B5D-4AD2-8AE5-8FAA1923A803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7E9BD69-7076-4B6D-B52A-5C7CD73760E0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FC2EE5FA-73EB-447A-9B02-D2EDCF792846}"/>
                  </a:ext>
                </a:extLst>
              </p:cNvPr>
              <p:cNvCxnSpPr>
                <a:cxnSpLocks/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88E9B301-3B28-43D6-951B-B3D44ADB583C}"/>
                  </a:ext>
                </a:extLst>
              </p:cNvPr>
              <p:cNvCxnSpPr>
                <a:cxnSpLocks/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86882688-174D-4009-A6AD-66DCB28206CF}"/>
                  </a:ext>
                </a:extLst>
              </p:cNvPr>
              <p:cNvCxnSpPr>
                <a:cxnSpLocks/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D79A4206-360F-41A1-8838-0B2ACB39DDC7}"/>
                  </a:ext>
                </a:extLst>
              </p:cNvPr>
              <p:cNvCxnSpPr>
                <a:cxnSpLocks/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CF168998-8072-4E3E-B542-1EECC5910D44}"/>
                  </a:ext>
                </a:extLst>
              </p:cNvPr>
              <p:cNvCxnSpPr>
                <a:cxnSpLocks/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918343C-F925-49EC-8170-9C6CDDFFC45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1938372-5751-4E08-8211-B5367CB86A6B}"/>
                </a:ext>
              </a:extLst>
            </p:cNvPr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>
            <a:extLst>
              <a:ext uri="{FF2B5EF4-FFF2-40B4-BE49-F238E27FC236}">
                <a16:creationId xmlns:a16="http://schemas.microsoft.com/office/drawing/2014/main" id="{F73ADCFC-9977-45AC-A55A-17C7ADF5B4D1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09FD17F-1C69-4DC2-9614-932E49A989C1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>
            <a:extLst>
              <a:ext uri="{FF2B5EF4-FFF2-40B4-BE49-F238E27FC236}">
                <a16:creationId xmlns:a16="http://schemas.microsoft.com/office/drawing/2014/main" id="{3CCEE1E0-9DA8-4070-B02A-36B4127B4C51}"/>
              </a:ext>
            </a:extLst>
          </p:cNvPr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D43939B0-8AE3-4160-91DE-5B5568A1ADC1}"/>
              </a:ext>
            </a:extLst>
          </p:cNvPr>
          <p:cNvGrpSpPr/>
          <p:nvPr/>
        </p:nvGrpSpPr>
        <p:grpSpPr>
          <a:xfrm>
            <a:off x="8823035" y="29479"/>
            <a:ext cx="827234" cy="818554"/>
            <a:chOff x="8694138" y="593669"/>
            <a:chExt cx="827234" cy="818554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EB5DAF4D-1435-4C40-B3AE-6F0CCBDEED78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</a:p>
          </p:txBody>
        </p: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76F4F925-E7D4-484B-BC16-A512C40C9CAB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>
            <a:extLst>
              <a:ext uri="{FF2B5EF4-FFF2-40B4-BE49-F238E27FC236}">
                <a16:creationId xmlns:a16="http://schemas.microsoft.com/office/drawing/2014/main" id="{179E6F03-AE8E-46E2-BEAC-051F6F12C09B}"/>
              </a:ext>
            </a:extLst>
          </p:cNvPr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两个孩子，与左孩子族最右节点交换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0456811-C69B-4303-9A47-E21EFC7EF00A}"/>
              </a:ext>
            </a:extLst>
          </p:cNvPr>
          <p:cNvSpPr/>
          <p:nvPr/>
        </p:nvSpPr>
        <p:spPr>
          <a:xfrm>
            <a:off x="6208776" y="1709928"/>
            <a:ext cx="2849033" cy="4714064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OfficePLUS.cn-5-1">
            <a:extLst>
              <a:ext uri="{FF2B5EF4-FFF2-40B4-BE49-F238E27FC236}">
                <a16:creationId xmlns:a16="http://schemas.microsoft.com/office/drawing/2014/main" id="{94F550A4-1C88-4283-987F-5149B8823235}"/>
              </a:ext>
            </a:extLst>
          </p:cNvPr>
          <p:cNvSpPr txBox="1"/>
          <p:nvPr/>
        </p:nvSpPr>
        <p:spPr>
          <a:xfrm flipH="1">
            <a:off x="6095999" y="1464330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左孩子族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CA8AAA99-070F-403D-8400-CA8C088BCE81}"/>
              </a:ext>
            </a:extLst>
          </p:cNvPr>
          <p:cNvGrpSpPr/>
          <p:nvPr/>
        </p:nvGrpSpPr>
        <p:grpSpPr>
          <a:xfrm>
            <a:off x="8108750" y="2330241"/>
            <a:ext cx="827234" cy="818554"/>
            <a:chOff x="8694138" y="593669"/>
            <a:chExt cx="827234" cy="818554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A75B63AF-7BE5-498D-A54C-0B43F07293E4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最右</a:t>
              </a:r>
            </a:p>
          </p:txBody>
        </p: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9277AB8A-0BB1-487B-95B7-30BA66496A92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86049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49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EE8EA54-49B4-443B-8ED2-295BCC32E699}"/>
              </a:ext>
            </a:extLst>
          </p:cNvPr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2CEE73D-D42F-4783-91BC-53EB73805802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D82ABA1-DD94-4AA4-A0D7-1E9AA543F8A2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FA3688A6-3B4D-4ED2-A4FF-728633B1AE4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43E3150E-06A8-41F4-B515-BB7135DB0885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BB5B49A-3601-47A8-9E47-834F9CEE5F3A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1CF3A821-B6B9-426C-A30D-9733BB081A1F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E94F8FFC-7B5D-4AD2-8AE5-8FAA1923A803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7E9BD69-7076-4B6D-B52A-5C7CD73760E0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FC2EE5FA-73EB-447A-9B02-D2EDCF792846}"/>
                  </a:ext>
                </a:extLst>
              </p:cNvPr>
              <p:cNvCxnSpPr>
                <a:cxnSpLocks/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88E9B301-3B28-43D6-951B-B3D44ADB583C}"/>
                  </a:ext>
                </a:extLst>
              </p:cNvPr>
              <p:cNvCxnSpPr>
                <a:cxnSpLocks/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86882688-174D-4009-A6AD-66DCB28206CF}"/>
                  </a:ext>
                </a:extLst>
              </p:cNvPr>
              <p:cNvCxnSpPr>
                <a:cxnSpLocks/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D79A4206-360F-41A1-8838-0B2ACB39DDC7}"/>
                  </a:ext>
                </a:extLst>
              </p:cNvPr>
              <p:cNvCxnSpPr>
                <a:cxnSpLocks/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CF168998-8072-4E3E-B542-1EECC5910D44}"/>
                  </a:ext>
                </a:extLst>
              </p:cNvPr>
              <p:cNvCxnSpPr>
                <a:cxnSpLocks/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918343C-F925-49EC-8170-9C6CDDFFC45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1938372-5751-4E08-8211-B5367CB86A6B}"/>
                </a:ext>
              </a:extLst>
            </p:cNvPr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>
            <a:extLst>
              <a:ext uri="{FF2B5EF4-FFF2-40B4-BE49-F238E27FC236}">
                <a16:creationId xmlns:a16="http://schemas.microsoft.com/office/drawing/2014/main" id="{F73ADCFC-9977-45AC-A55A-17C7ADF5B4D1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09FD17F-1C69-4DC2-9614-932E49A989C1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>
            <a:extLst>
              <a:ext uri="{FF2B5EF4-FFF2-40B4-BE49-F238E27FC236}">
                <a16:creationId xmlns:a16="http://schemas.microsoft.com/office/drawing/2014/main" id="{3CCEE1E0-9DA8-4070-B02A-36B4127B4C51}"/>
              </a:ext>
            </a:extLst>
          </p:cNvPr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D43939B0-8AE3-4160-91DE-5B5568A1ADC1}"/>
              </a:ext>
            </a:extLst>
          </p:cNvPr>
          <p:cNvGrpSpPr/>
          <p:nvPr/>
        </p:nvGrpSpPr>
        <p:grpSpPr>
          <a:xfrm>
            <a:off x="8117148" y="2303578"/>
            <a:ext cx="827234" cy="818554"/>
            <a:chOff x="8694138" y="593669"/>
            <a:chExt cx="827234" cy="818554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EB5DAF4D-1435-4C40-B3AE-6F0CCBDEED78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</a:p>
          </p:txBody>
        </p: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76F4F925-E7D4-484B-BC16-A512C40C9CAB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>
            <a:extLst>
              <a:ext uri="{FF2B5EF4-FFF2-40B4-BE49-F238E27FC236}">
                <a16:creationId xmlns:a16="http://schemas.microsoft.com/office/drawing/2014/main" id="{179E6F03-AE8E-46E2-BEAC-051F6F12C09B}"/>
              </a:ext>
            </a:extLst>
          </p:cNvPr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两个孩子，与左孩子族最右节点交换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6" name="椭圆 65">
            <a:extLst>
              <a:ext uri="{FF2B5EF4-FFF2-40B4-BE49-F238E27FC236}">
                <a16:creationId xmlns:a16="http://schemas.microsoft.com/office/drawing/2014/main" id="{909DE94B-688D-429D-A9CB-D33AE120FE36}"/>
              </a:ext>
            </a:extLst>
          </p:cNvPr>
          <p:cNvSpPr/>
          <p:nvPr/>
        </p:nvSpPr>
        <p:spPr>
          <a:xfrm>
            <a:off x="8238281" y="315136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40467861-90AD-4741-A247-D065B36C1DB9}"/>
              </a:ext>
            </a:extLst>
          </p:cNvPr>
          <p:cNvSpPr/>
          <p:nvPr/>
        </p:nvSpPr>
        <p:spPr>
          <a:xfrm>
            <a:off x="8964771" y="85510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7281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49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EE8EA54-49B4-443B-8ED2-295BCC32E699}"/>
              </a:ext>
            </a:extLst>
          </p:cNvPr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2CEE73D-D42F-4783-91BC-53EB73805802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D82ABA1-DD94-4AA4-A0D7-1E9AA543F8A2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FA3688A6-3B4D-4ED2-A4FF-728633B1AE4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43E3150E-06A8-41F4-B515-BB7135DB0885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BB5B49A-3601-47A8-9E47-834F9CEE5F3A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1CF3A821-B6B9-426C-A30D-9733BB081A1F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E94F8FFC-7B5D-4AD2-8AE5-8FAA1923A803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7E9BD69-7076-4B6D-B52A-5C7CD73760E0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FC2EE5FA-73EB-447A-9B02-D2EDCF792846}"/>
                  </a:ext>
                </a:extLst>
              </p:cNvPr>
              <p:cNvCxnSpPr>
                <a:cxnSpLocks/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88E9B301-3B28-43D6-951B-B3D44ADB583C}"/>
                  </a:ext>
                </a:extLst>
              </p:cNvPr>
              <p:cNvCxnSpPr>
                <a:cxnSpLocks/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86882688-174D-4009-A6AD-66DCB28206CF}"/>
                  </a:ext>
                </a:extLst>
              </p:cNvPr>
              <p:cNvCxnSpPr>
                <a:cxnSpLocks/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D79A4206-360F-41A1-8838-0B2ACB39DDC7}"/>
                  </a:ext>
                </a:extLst>
              </p:cNvPr>
              <p:cNvCxnSpPr>
                <a:cxnSpLocks/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CF168998-8072-4E3E-B542-1EECC5910D44}"/>
                  </a:ext>
                </a:extLst>
              </p:cNvPr>
              <p:cNvCxnSpPr>
                <a:cxnSpLocks/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918343C-F925-49EC-8170-9C6CDDFFC45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1938372-5751-4E08-8211-B5367CB86A6B}"/>
                </a:ext>
              </a:extLst>
            </p:cNvPr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>
            <a:extLst>
              <a:ext uri="{FF2B5EF4-FFF2-40B4-BE49-F238E27FC236}">
                <a16:creationId xmlns:a16="http://schemas.microsoft.com/office/drawing/2014/main" id="{F73ADCFC-9977-45AC-A55A-17C7ADF5B4D1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09FD17F-1C69-4DC2-9614-932E49A989C1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>
            <a:extLst>
              <a:ext uri="{FF2B5EF4-FFF2-40B4-BE49-F238E27FC236}">
                <a16:creationId xmlns:a16="http://schemas.microsoft.com/office/drawing/2014/main" id="{3CCEE1E0-9DA8-4070-B02A-36B4127B4C51}"/>
              </a:ext>
            </a:extLst>
          </p:cNvPr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D43939B0-8AE3-4160-91DE-5B5568A1ADC1}"/>
              </a:ext>
            </a:extLst>
          </p:cNvPr>
          <p:cNvGrpSpPr/>
          <p:nvPr/>
        </p:nvGrpSpPr>
        <p:grpSpPr>
          <a:xfrm>
            <a:off x="8117148" y="2303578"/>
            <a:ext cx="827234" cy="818554"/>
            <a:chOff x="8694138" y="593669"/>
            <a:chExt cx="827234" cy="818554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EB5DAF4D-1435-4C40-B3AE-6F0CCBDEED78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</a:p>
          </p:txBody>
        </p: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76F4F925-E7D4-484B-BC16-A512C40C9CAB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>
            <a:extLst>
              <a:ext uri="{FF2B5EF4-FFF2-40B4-BE49-F238E27FC236}">
                <a16:creationId xmlns:a16="http://schemas.microsoft.com/office/drawing/2014/main" id="{179E6F03-AE8E-46E2-BEAC-051F6F12C09B}"/>
              </a:ext>
            </a:extLst>
          </p:cNvPr>
          <p:cNvSpPr txBox="1"/>
          <p:nvPr/>
        </p:nvSpPr>
        <p:spPr>
          <a:xfrm flipH="1">
            <a:off x="7691643" y="1960456"/>
            <a:ext cx="15885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无孩子，直接删除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6" name="椭圆 65">
            <a:extLst>
              <a:ext uri="{FF2B5EF4-FFF2-40B4-BE49-F238E27FC236}">
                <a16:creationId xmlns:a16="http://schemas.microsoft.com/office/drawing/2014/main" id="{909DE94B-688D-429D-A9CB-D33AE120FE36}"/>
              </a:ext>
            </a:extLst>
          </p:cNvPr>
          <p:cNvSpPr/>
          <p:nvPr/>
        </p:nvSpPr>
        <p:spPr>
          <a:xfrm>
            <a:off x="8238281" y="315136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40467861-90AD-4741-A247-D065B36C1DB9}"/>
              </a:ext>
            </a:extLst>
          </p:cNvPr>
          <p:cNvSpPr/>
          <p:nvPr/>
        </p:nvSpPr>
        <p:spPr>
          <a:xfrm>
            <a:off x="8964771" y="85510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724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49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16952380-1805-4335-8F1E-5326EF50351D}"/>
              </a:ext>
            </a:extLst>
          </p:cNvPr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7A4F209-890C-4900-9948-6054EB0952CD}"/>
              </a:ext>
            </a:extLst>
          </p:cNvPr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52837A91-EA62-46C8-A5B8-6A6FFAA78591}"/>
              </a:ext>
            </a:extLst>
          </p:cNvPr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552A7322-0D5D-499E-BBA1-5224D2399201}"/>
              </a:ext>
            </a:extLst>
          </p:cNvPr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0EE8EA54-49B4-443B-8ED2-295BCC32E699}"/>
              </a:ext>
            </a:extLst>
          </p:cNvPr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2CEE73D-D42F-4783-91BC-53EB73805802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D82ABA1-DD94-4AA4-A0D7-1E9AA543F8A2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FA3688A6-3B4D-4ED2-A4FF-728633B1AE4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43E3150E-06A8-41F4-B515-BB7135DB0885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0BB5B49A-3601-47A8-9E47-834F9CEE5F3A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1CF3A821-B6B9-426C-A30D-9733BB081A1F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7E9BD69-7076-4B6D-B52A-5C7CD73760E0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FC2EE5FA-73EB-447A-9B02-D2EDCF792846}"/>
                  </a:ext>
                </a:extLst>
              </p:cNvPr>
              <p:cNvCxnSpPr>
                <a:cxnSpLocks/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88E9B301-3B28-43D6-951B-B3D44ADB583C}"/>
                  </a:ext>
                </a:extLst>
              </p:cNvPr>
              <p:cNvCxnSpPr>
                <a:cxnSpLocks/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86882688-174D-4009-A6AD-66DCB28206CF}"/>
                  </a:ext>
                </a:extLst>
              </p:cNvPr>
              <p:cNvCxnSpPr>
                <a:cxnSpLocks/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CF168998-8072-4E3E-B542-1EECC5910D44}"/>
                  </a:ext>
                </a:extLst>
              </p:cNvPr>
              <p:cNvCxnSpPr>
                <a:cxnSpLocks/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918343C-F925-49EC-8170-9C6CDDFFC45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1938372-5751-4E08-8211-B5367CB86A6B}"/>
                </a:ext>
              </a:extLst>
            </p:cNvPr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>
            <a:extLst>
              <a:ext uri="{FF2B5EF4-FFF2-40B4-BE49-F238E27FC236}">
                <a16:creationId xmlns:a16="http://schemas.microsoft.com/office/drawing/2014/main" id="{F73ADCFC-9977-45AC-A55A-17C7ADF5B4D1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009FD17F-1C69-4DC2-9614-932E49A989C1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>
            <a:extLst>
              <a:ext uri="{FF2B5EF4-FFF2-40B4-BE49-F238E27FC236}">
                <a16:creationId xmlns:a16="http://schemas.microsoft.com/office/drawing/2014/main" id="{3CCEE1E0-9DA8-4070-B02A-36B4127B4C51}"/>
              </a:ext>
            </a:extLst>
          </p:cNvPr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40467861-90AD-4741-A247-D065B36C1DB9}"/>
              </a:ext>
            </a:extLst>
          </p:cNvPr>
          <p:cNvSpPr/>
          <p:nvPr/>
        </p:nvSpPr>
        <p:spPr>
          <a:xfrm>
            <a:off x="8964771" y="85510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62" name="OfficePLUS.cn-5-1">
            <a:extLst>
              <a:ext uri="{FF2B5EF4-FFF2-40B4-BE49-F238E27FC236}">
                <a16:creationId xmlns:a16="http://schemas.microsoft.com/office/drawing/2014/main" id="{FB328829-67E5-43EE-8FAB-3892C716C005}"/>
              </a:ext>
            </a:extLst>
          </p:cNvPr>
          <p:cNvSpPr txBox="1"/>
          <p:nvPr/>
        </p:nvSpPr>
        <p:spPr>
          <a:xfrm flipH="1">
            <a:off x="2725670" y="4918869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228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0F63EE7-8C9E-434C-9B3C-BE08DF32AF40}"/>
              </a:ext>
            </a:extLst>
          </p:cNvPr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6198B53-CB5F-404C-9499-D7D6CE5EA7AE}"/>
              </a:ext>
            </a:extLst>
          </p:cNvPr>
          <p:cNvGrpSpPr/>
          <p:nvPr/>
        </p:nvGrpSpPr>
        <p:grpSpPr>
          <a:xfrm>
            <a:off x="6975607" y="3595693"/>
            <a:ext cx="1781666" cy="2296999"/>
            <a:chOff x="6749592" y="3689022"/>
            <a:chExt cx="1781666" cy="229699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4F7BF00-6D31-40A0-B054-A6BABFFA145E}"/>
                </a:ext>
              </a:extLst>
            </p:cNvPr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BD85D37C-E241-45DA-AE6D-A178BA893D55}"/>
                </a:ext>
              </a:extLst>
            </p:cNvPr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BCC6FC52-2261-4D6A-A341-A3EE649953AE}"/>
              </a:ext>
            </a:extLst>
          </p:cNvPr>
          <p:cNvSpPr/>
          <p:nvPr/>
        </p:nvSpPr>
        <p:spPr>
          <a:xfrm>
            <a:off x="7150124" y="3188672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E10BDED-39E5-4785-BB57-EC901D96FE48}"/>
              </a:ext>
            </a:extLst>
          </p:cNvPr>
          <p:cNvSpPr/>
          <p:nvPr/>
        </p:nvSpPr>
        <p:spPr>
          <a:xfrm>
            <a:off x="9253244" y="5175678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782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337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1222175" y="3760843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48841161-4283-4B86-9224-746F09862A72}"/>
              </a:ext>
            </a:extLst>
          </p:cNvPr>
          <p:cNvSpPr txBox="1"/>
          <p:nvPr/>
        </p:nvSpPr>
        <p:spPr>
          <a:xfrm flipH="1">
            <a:off x="1222175" y="4566846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06360878-B49D-4267-95BC-D9F931E17FEA}"/>
              </a:ext>
            </a:extLst>
          </p:cNvPr>
          <p:cNvSpPr txBox="1"/>
          <p:nvPr/>
        </p:nvSpPr>
        <p:spPr>
          <a:xfrm flipH="1">
            <a:off x="2888440" y="4566846"/>
            <a:ext cx="1431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3102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5" y="957886"/>
            <a:ext cx="89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作业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284932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2072829" y="227960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2882525" y="227961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48841161-4283-4B86-9224-746F09862A72}"/>
              </a:ext>
            </a:extLst>
          </p:cNvPr>
          <p:cNvSpPr txBox="1"/>
          <p:nvPr/>
        </p:nvSpPr>
        <p:spPr>
          <a:xfrm flipH="1">
            <a:off x="1222174" y="2920529"/>
            <a:ext cx="129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遍历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x7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1EF7F4F2-CC13-49F3-9D91-59CB865ABC69}"/>
              </a:ext>
            </a:extLst>
          </p:cNvPr>
          <p:cNvSpPr txBox="1"/>
          <p:nvPr/>
        </p:nvSpPr>
        <p:spPr>
          <a:xfrm flipH="1">
            <a:off x="1222176" y="1721710"/>
            <a:ext cx="329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实现二叉排序树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ADT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E008CC1-1FE1-4573-A19F-D4A7A8C2B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216" y="3687670"/>
            <a:ext cx="4124901" cy="261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874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2" grpId="0"/>
      <p:bldP spid="29" grpId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5" y="957886"/>
            <a:ext cx="89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提升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BA268D34-FBE9-46F3-A0CA-BC2BD75C46B6}"/>
              </a:ext>
            </a:extLst>
          </p:cNvPr>
          <p:cNvSpPr txBox="1"/>
          <p:nvPr/>
        </p:nvSpPr>
        <p:spPr>
          <a:xfrm flipH="1">
            <a:off x="1001444" y="1914833"/>
            <a:ext cx="4647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、影响二叉排序树效率的因素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373C6742-BD08-4A18-9953-66107621CB9E}"/>
              </a:ext>
            </a:extLst>
          </p:cNvPr>
          <p:cNvSpPr txBox="1"/>
          <p:nvPr/>
        </p:nvSpPr>
        <p:spPr>
          <a:xfrm flipH="1">
            <a:off x="1001443" y="2544746"/>
            <a:ext cx="4647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、自平衡二叉排序树的实现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>
            <a:extLst>
              <a:ext uri="{FF2B5EF4-FFF2-40B4-BE49-F238E27FC236}">
                <a16:creationId xmlns:a16="http://schemas.microsoft.com/office/drawing/2014/main" id="{B818F5C3-30F7-4C98-AD14-35E2BD8BBADF}"/>
              </a:ext>
            </a:extLst>
          </p:cNvPr>
          <p:cNvSpPr txBox="1"/>
          <p:nvPr/>
        </p:nvSpPr>
        <p:spPr>
          <a:xfrm flipH="1">
            <a:off x="1499323" y="3034715"/>
            <a:ext cx="3250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AVL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树、红黑树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1" name="OfficePLUS.cn-5-1">
            <a:extLst>
              <a:ext uri="{FF2B5EF4-FFF2-40B4-BE49-F238E27FC236}">
                <a16:creationId xmlns:a16="http://schemas.microsoft.com/office/drawing/2014/main" id="{192D5EFC-2CB6-4759-B546-F930855A77B4}"/>
              </a:ext>
            </a:extLst>
          </p:cNvPr>
          <p:cNvSpPr txBox="1"/>
          <p:nvPr/>
        </p:nvSpPr>
        <p:spPr>
          <a:xfrm flipH="1">
            <a:off x="1001443" y="3805303"/>
            <a:ext cx="4647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、堆的实现（会比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简单）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95477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E6EDCF-62A8-4D53-961C-D77E09954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>
            <a:extLst>
              <a:ext uri="{FF2B5EF4-FFF2-40B4-BE49-F238E27FC236}">
                <a16:creationId xmlns:a16="http://schemas.microsoft.com/office/drawing/2014/main" id="{C4FBF538-E544-4175-906E-E58D272A4F44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>
              <a:extLst>
                <a:ext uri="{FF2B5EF4-FFF2-40B4-BE49-F238E27FC236}">
                  <a16:creationId xmlns:a16="http://schemas.microsoft.com/office/drawing/2014/main" id="{ABF43C7B-45AA-4DE5-BAB4-7027677F88C0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>
              <a:extLst>
                <a:ext uri="{FF2B5EF4-FFF2-40B4-BE49-F238E27FC236}">
                  <a16:creationId xmlns:a16="http://schemas.microsoft.com/office/drawing/2014/main" id="{7F25D876-AE1E-44CA-AE46-6C2DA6489548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>
            <a:extLst>
              <a:ext uri="{FF2B5EF4-FFF2-40B4-BE49-F238E27FC236}">
                <a16:creationId xmlns:a16="http://schemas.microsoft.com/office/drawing/2014/main" id="{3ED8FF04-2605-49CF-9BFC-1B877A8A0E66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>
              <a:extLst>
                <a:ext uri="{FF2B5EF4-FFF2-40B4-BE49-F238E27FC236}">
                  <a16:creationId xmlns:a16="http://schemas.microsoft.com/office/drawing/2014/main" id="{19E6426D-EE46-43A3-8CF2-B1033E4B7BDA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>
              <a:extLst>
                <a:ext uri="{FF2B5EF4-FFF2-40B4-BE49-F238E27FC236}">
                  <a16:creationId xmlns:a16="http://schemas.microsoft.com/office/drawing/2014/main" id="{953481EA-7133-4AA0-B470-90FC5ED497E3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>
            <a:extLst>
              <a:ext uri="{FF2B5EF4-FFF2-40B4-BE49-F238E27FC236}">
                <a16:creationId xmlns:a16="http://schemas.microsoft.com/office/drawing/2014/main" id="{F138ED92-419F-45A5-A61A-67327EA4CC3B}"/>
              </a:ext>
            </a:extLst>
          </p:cNvPr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>
            <a:extLst>
              <a:ext uri="{FF2B5EF4-FFF2-40B4-BE49-F238E27FC236}">
                <a16:creationId xmlns:a16="http://schemas.microsoft.com/office/drawing/2014/main" id="{26542ADE-1BA7-4B01-9D63-743F0383CBE9}"/>
              </a:ext>
            </a:extLst>
          </p:cNvPr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>
            <a:extLst>
              <a:ext uri="{FF2B5EF4-FFF2-40B4-BE49-F238E27FC236}">
                <a16:creationId xmlns:a16="http://schemas.microsoft.com/office/drawing/2014/main" id="{2338AC04-F7C0-4E2E-A726-F58FEC95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2A49EC72-C5BA-4CF8-AC52-C272B5B4412D}"/>
              </a:ext>
            </a:extLst>
          </p:cNvPr>
          <p:cNvGrpSpPr/>
          <p:nvPr/>
        </p:nvGrpSpPr>
        <p:grpSpPr>
          <a:xfrm>
            <a:off x="6096000" y="2371672"/>
            <a:ext cx="5526024" cy="1457438"/>
            <a:chOff x="6096000" y="2371672"/>
            <a:chExt cx="5526024" cy="1457438"/>
          </a:xfrm>
        </p:grpSpPr>
        <p:sp>
          <p:nvSpPr>
            <p:cNvPr id="51" name="OfficePLUS.cn-6">
              <a:extLst>
                <a:ext uri="{FF2B5EF4-FFF2-40B4-BE49-F238E27FC236}">
                  <a16:creationId xmlns:a16="http://schemas.microsoft.com/office/drawing/2014/main" id="{77B15E2B-7A94-4A68-BBD5-7908EF12540B}"/>
                </a:ext>
              </a:extLst>
            </p:cNvPr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2" name="OfficePLUS.cn-5">
              <a:extLst>
                <a:ext uri="{FF2B5EF4-FFF2-40B4-BE49-F238E27FC236}">
                  <a16:creationId xmlns:a16="http://schemas.microsoft.com/office/drawing/2014/main" id="{5D0693A4-1DC0-4834-B2A8-E9D054C2D72A}"/>
                </a:ext>
              </a:extLst>
            </p:cNvPr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3" name="OfficePLUS.cn-7">
              <a:extLst>
                <a:ext uri="{FF2B5EF4-FFF2-40B4-BE49-F238E27FC236}">
                  <a16:creationId xmlns:a16="http://schemas.microsoft.com/office/drawing/2014/main" id="{992B6E6C-7CA3-4922-B4C7-BBDAF601E1CB}"/>
                </a:ext>
              </a:extLst>
            </p:cNvPr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  <a:sym typeface="+mn-lt"/>
                </a:rPr>
                <a:t>04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54" name="OfficePLUS.cn-8">
              <a:extLst>
                <a:ext uri="{FF2B5EF4-FFF2-40B4-BE49-F238E27FC236}">
                  <a16:creationId xmlns:a16="http://schemas.microsoft.com/office/drawing/2014/main" id="{D0706A5B-6875-492F-90E0-2B2C916FC331}"/>
                </a:ext>
              </a:extLst>
            </p:cNvPr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/>
                  <a:cs typeface="+mn-cs"/>
                  <a:sym typeface="+mn-lt"/>
                </a:rPr>
                <a:t>PART 04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5" name="OfficePLUS.cn-9">
              <a:extLst>
                <a:ext uri="{FF2B5EF4-FFF2-40B4-BE49-F238E27FC236}">
                  <a16:creationId xmlns:a16="http://schemas.microsoft.com/office/drawing/2014/main" id="{40A04E83-28D2-4CEB-86C2-86B7DA745FFE}"/>
                </a:ext>
              </a:extLst>
            </p:cNvPr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聊一聊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>
            <a:extLst>
              <a:ext uri="{FF2B5EF4-FFF2-40B4-BE49-F238E27FC236}">
                <a16:creationId xmlns:a16="http://schemas.microsoft.com/office/drawing/2014/main" id="{8C0AAB11-9997-4378-BD33-C026950EBB1D}"/>
              </a:ext>
            </a:extLst>
          </p:cNvPr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56908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3858095" y="3093339"/>
            <a:ext cx="4475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sz="3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31689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10022748-91A5-425F-A853-5BC5BB8C4DE5}"/>
              </a:ext>
            </a:extLst>
          </p:cNvPr>
          <p:cNvSpPr txBox="1"/>
          <p:nvPr/>
        </p:nvSpPr>
        <p:spPr>
          <a:xfrm flipH="1">
            <a:off x="3580726" y="2002155"/>
            <a:ext cx="1265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HashMap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8" name="OfficePLUS.cn-5-1">
            <a:extLst>
              <a:ext uri="{FF2B5EF4-FFF2-40B4-BE49-F238E27FC236}">
                <a16:creationId xmlns:a16="http://schemas.microsoft.com/office/drawing/2014/main" id="{64419BEE-9411-4332-BF69-F93D0740EF59}"/>
              </a:ext>
            </a:extLst>
          </p:cNvPr>
          <p:cNvSpPr txBox="1"/>
          <p:nvPr/>
        </p:nvSpPr>
        <p:spPr>
          <a:xfrm flipH="1">
            <a:off x="5714999" y="2002155"/>
            <a:ext cx="1265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红黑树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AA5946D4-306D-4D50-962D-A2C90A463661}"/>
              </a:ext>
            </a:extLst>
          </p:cNvPr>
          <p:cNvCxnSpPr>
            <a:stCxn id="7" idx="1"/>
            <a:endCxn id="8" idx="3"/>
          </p:cNvCxnSpPr>
          <p:nvPr/>
        </p:nvCxnSpPr>
        <p:spPr>
          <a:xfrm>
            <a:off x="4846319" y="2186821"/>
            <a:ext cx="868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fficePLUS.cn-5-1">
            <a:extLst>
              <a:ext uri="{FF2B5EF4-FFF2-40B4-BE49-F238E27FC236}">
                <a16:creationId xmlns:a16="http://schemas.microsoft.com/office/drawing/2014/main" id="{30FA691D-3DB7-4ACF-A687-38DA8F0C2444}"/>
              </a:ext>
            </a:extLst>
          </p:cNvPr>
          <p:cNvSpPr txBox="1"/>
          <p:nvPr/>
        </p:nvSpPr>
        <p:spPr>
          <a:xfrm flipH="1">
            <a:off x="3580726" y="2601788"/>
            <a:ext cx="1265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MySQL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E35E664F-5171-4D51-A97E-6F6C7C4F323E}"/>
              </a:ext>
            </a:extLst>
          </p:cNvPr>
          <p:cNvSpPr txBox="1"/>
          <p:nvPr/>
        </p:nvSpPr>
        <p:spPr>
          <a:xfrm flipH="1">
            <a:off x="5714999" y="2601788"/>
            <a:ext cx="1265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B+ </a:t>
            </a:r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456B7EC-8820-4595-8A0C-B4EEF4A71849}"/>
              </a:ext>
            </a:extLst>
          </p:cNvPr>
          <p:cNvCxnSpPr>
            <a:endCxn id="12" idx="3"/>
          </p:cNvCxnSpPr>
          <p:nvPr/>
        </p:nvCxnSpPr>
        <p:spPr>
          <a:xfrm flipV="1">
            <a:off x="4846319" y="2786454"/>
            <a:ext cx="868680" cy="11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fficePLUS.cn-5-1">
            <a:extLst>
              <a:ext uri="{FF2B5EF4-FFF2-40B4-BE49-F238E27FC236}">
                <a16:creationId xmlns:a16="http://schemas.microsoft.com/office/drawing/2014/main" id="{DF52D41A-CC52-4B7B-96A1-7D28ED029E0F}"/>
              </a:ext>
            </a:extLst>
          </p:cNvPr>
          <p:cNvSpPr txBox="1"/>
          <p:nvPr/>
        </p:nvSpPr>
        <p:spPr>
          <a:xfrm flipH="1">
            <a:off x="2803484" y="3250820"/>
            <a:ext cx="204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LinkedHashMap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F215C178-3C5C-400C-8378-80ED630E3AEC}"/>
              </a:ext>
            </a:extLst>
          </p:cNvPr>
          <p:cNvSpPr txBox="1"/>
          <p:nvPr/>
        </p:nvSpPr>
        <p:spPr>
          <a:xfrm flipH="1">
            <a:off x="5714998" y="3257306"/>
            <a:ext cx="258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双向链表 </a:t>
            </a:r>
            <a:r>
              <a:rPr lang="en-US" altLang="zh-CN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+ HashMap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F6B319D1-415D-4E66-8EAE-63AFEE945BE3}"/>
              </a:ext>
            </a:extLst>
          </p:cNvPr>
          <p:cNvCxnSpPr>
            <a:endCxn id="18" idx="3"/>
          </p:cNvCxnSpPr>
          <p:nvPr/>
        </p:nvCxnSpPr>
        <p:spPr>
          <a:xfrm>
            <a:off x="4846319" y="3429000"/>
            <a:ext cx="868679" cy="12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6160290F-CCBF-4BB8-9F19-E4612E9A4933}"/>
              </a:ext>
            </a:extLst>
          </p:cNvPr>
          <p:cNvSpPr txBox="1"/>
          <p:nvPr/>
        </p:nvSpPr>
        <p:spPr>
          <a:xfrm flipH="1">
            <a:off x="1989670" y="4564530"/>
            <a:ext cx="386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数据结构可以说是很多东西的根基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>
            <a:extLst>
              <a:ext uri="{FF2B5EF4-FFF2-40B4-BE49-F238E27FC236}">
                <a16:creationId xmlns:a16="http://schemas.microsoft.com/office/drawing/2014/main" id="{DC82BE95-1224-4B32-994D-C15E3AD27A2A}"/>
              </a:ext>
            </a:extLst>
          </p:cNvPr>
          <p:cNvSpPr txBox="1"/>
          <p:nvPr/>
        </p:nvSpPr>
        <p:spPr>
          <a:xfrm flipH="1">
            <a:off x="1989670" y="5106520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学习数据结构可以帮助我们更好地了解我们常用的一些东西的特性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>
            <a:extLst>
              <a:ext uri="{FF2B5EF4-FFF2-40B4-BE49-F238E27FC236}">
                <a16:creationId xmlns:a16="http://schemas.microsoft.com/office/drawing/2014/main" id="{0921C796-8B12-476D-824F-EBE207210E2A}"/>
              </a:ext>
            </a:extLst>
          </p:cNvPr>
          <p:cNvSpPr txBox="1"/>
          <p:nvPr/>
        </p:nvSpPr>
        <p:spPr>
          <a:xfrm flipH="1">
            <a:off x="6274442" y="4660106"/>
            <a:ext cx="3862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如果你去找工作，那么大部分面试官都会问算法题，而算法题又离不开数据结构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627347" y="5060353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4" name="左大括号 13">
            <a:extLst>
              <a:ext uri="{FF2B5EF4-FFF2-40B4-BE49-F238E27FC236}">
                <a16:creationId xmlns:a16="http://schemas.microsoft.com/office/drawing/2014/main" id="{8AD814DD-4397-4E7F-9B7A-39D817EB6528}"/>
              </a:ext>
            </a:extLst>
          </p:cNvPr>
          <p:cNvSpPr/>
          <p:nvPr/>
        </p:nvSpPr>
        <p:spPr>
          <a:xfrm>
            <a:off x="1874520" y="4660106"/>
            <a:ext cx="115150" cy="10927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9050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  <p:bldP spid="17" grpId="0"/>
      <p:bldP spid="18" grpId="0"/>
      <p:bldP spid="21" grpId="0"/>
      <p:bldP spid="25" grpId="0"/>
      <p:bldP spid="14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3A692E53-3751-4B25-BB2D-681572D99A36}"/>
              </a:ext>
            </a:extLst>
          </p:cNvPr>
          <p:cNvSpPr txBox="1"/>
          <p:nvPr/>
        </p:nvSpPr>
        <p:spPr>
          <a:xfrm flipH="1">
            <a:off x="2935238" y="3278005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数据结构是人类为了解决某种问题而规定的东西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7439794" y="3274654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DC12BC27-2615-48DB-BCED-4E85A2A5C4D6}"/>
              </a:ext>
            </a:extLst>
          </p:cNvPr>
          <p:cNvCxnSpPr>
            <a:stCxn id="26" idx="1"/>
            <a:endCxn id="27" idx="3"/>
          </p:cNvCxnSpPr>
          <p:nvPr/>
        </p:nvCxnSpPr>
        <p:spPr>
          <a:xfrm flipV="1">
            <a:off x="6797727" y="3597820"/>
            <a:ext cx="642067" cy="3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0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8575077" y="3872555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7650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0381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3773555" y="3509884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178666" y="3911317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6751127" y="3911317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E594DC89-9AB6-46B6-8642-59C855456DA1}"/>
              </a:ext>
            </a:extLst>
          </p:cNvPr>
          <p:cNvSpPr/>
          <p:nvPr/>
        </p:nvSpPr>
        <p:spPr>
          <a:xfrm>
            <a:off x="7361513" y="3911317"/>
            <a:ext cx="486561" cy="48656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2697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0F63EE7-8C9E-434C-9B3C-BE08DF32AF40}"/>
              </a:ext>
            </a:extLst>
          </p:cNvPr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6198B53-CB5F-404C-9499-D7D6CE5EA7AE}"/>
              </a:ext>
            </a:extLst>
          </p:cNvPr>
          <p:cNvGrpSpPr/>
          <p:nvPr/>
        </p:nvGrpSpPr>
        <p:grpSpPr>
          <a:xfrm>
            <a:off x="6975607" y="3595693"/>
            <a:ext cx="1781666" cy="2296999"/>
            <a:chOff x="6749592" y="3689022"/>
            <a:chExt cx="1781666" cy="229699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4F7BF00-6D31-40A0-B054-A6BABFFA145E}"/>
                </a:ext>
              </a:extLst>
            </p:cNvPr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BD85D37C-E241-45DA-AE6D-A178BA893D55}"/>
                </a:ext>
              </a:extLst>
            </p:cNvPr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BCC6FC52-2261-4D6A-A341-A3EE649953AE}"/>
              </a:ext>
            </a:extLst>
          </p:cNvPr>
          <p:cNvSpPr/>
          <p:nvPr/>
        </p:nvSpPr>
        <p:spPr>
          <a:xfrm>
            <a:off x="7150124" y="5138525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0FAC20-9936-4D85-A2CD-9027A292E0C8}"/>
              </a:ext>
            </a:extLst>
          </p:cNvPr>
          <p:cNvSpPr/>
          <p:nvPr/>
        </p:nvSpPr>
        <p:spPr>
          <a:xfrm>
            <a:off x="7150124" y="3188672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782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7285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3773555" y="3509884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4384364" y="3509884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6191945" y="391131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E594DC89-9AB6-46B6-8642-59C855456DA1}"/>
              </a:ext>
            </a:extLst>
          </p:cNvPr>
          <p:cNvSpPr/>
          <p:nvPr/>
        </p:nvSpPr>
        <p:spPr>
          <a:xfrm>
            <a:off x="6791184" y="3911317"/>
            <a:ext cx="486561" cy="48656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0112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3773555" y="3509884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4384364" y="3509884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4970324" y="3509883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E594DC89-9AB6-46B6-8642-59C855456DA1}"/>
              </a:ext>
            </a:extLst>
          </p:cNvPr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0741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4384364" y="3509884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4970324" y="3509883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E594DC89-9AB6-46B6-8642-59C855456DA1}"/>
              </a:ext>
            </a:extLst>
          </p:cNvPr>
          <p:cNvSpPr/>
          <p:nvPr/>
        </p:nvSpPr>
        <p:spPr>
          <a:xfrm>
            <a:off x="3751159" y="3509882"/>
            <a:ext cx="486561" cy="48656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D72606B-2BA8-479F-A014-64F278CB19E7}"/>
              </a:ext>
            </a:extLst>
          </p:cNvPr>
          <p:cNvSpPr txBox="1"/>
          <p:nvPr/>
        </p:nvSpPr>
        <p:spPr>
          <a:xfrm flipH="1">
            <a:off x="8850700" y="3870280"/>
            <a:ext cx="2899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不用关心当前状态，直接将任务放进任务队列即可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A9A5245A-5A80-46F3-8DE3-7B1163F12A40}"/>
              </a:ext>
            </a:extLst>
          </p:cNvPr>
          <p:cNvSpPr txBox="1"/>
          <p:nvPr/>
        </p:nvSpPr>
        <p:spPr>
          <a:xfrm flipH="1">
            <a:off x="2809882" y="2677364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全局最多只存在三个线程，效率较高（开线程需要消耗资源）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5517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4626" y="3911321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0586" y="391132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7278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4626" y="3911321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0586" y="391132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8706290" y="3911321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5002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4626" y="3911321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0586" y="391132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7936546" y="3921711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59781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4626" y="3911321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8061766" y="392171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7413196" y="3911321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27239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7421516" y="3918457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8061766" y="392171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6781267" y="3911321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0116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781266" y="3914727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7421516" y="3918457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8061766" y="392171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6178666" y="3920984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77489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8714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0F63EE7-8C9E-434C-9B3C-BE08DF32AF40}"/>
              </a:ext>
            </a:extLst>
          </p:cNvPr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6198B53-CB5F-404C-9499-D7D6CE5EA7AE}"/>
              </a:ext>
            </a:extLst>
          </p:cNvPr>
          <p:cNvGrpSpPr/>
          <p:nvPr/>
        </p:nvGrpSpPr>
        <p:grpSpPr>
          <a:xfrm>
            <a:off x="6975607" y="3595693"/>
            <a:ext cx="1781666" cy="2296999"/>
            <a:chOff x="6749592" y="3689022"/>
            <a:chExt cx="1781666" cy="229699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4F7BF00-6D31-40A0-B054-A6BABFFA145E}"/>
                </a:ext>
              </a:extLst>
            </p:cNvPr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BD85D37C-E241-45DA-AE6D-A178BA893D55}"/>
                </a:ext>
              </a:extLst>
            </p:cNvPr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BCC6FC52-2261-4D6A-A341-A3EE649953AE}"/>
              </a:ext>
            </a:extLst>
          </p:cNvPr>
          <p:cNvSpPr/>
          <p:nvPr/>
        </p:nvSpPr>
        <p:spPr>
          <a:xfrm>
            <a:off x="7150124" y="5138525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0FAC20-9936-4D85-A2CD-9027A292E0C8}"/>
              </a:ext>
            </a:extLst>
          </p:cNvPr>
          <p:cNvSpPr/>
          <p:nvPr/>
        </p:nvSpPr>
        <p:spPr>
          <a:xfrm>
            <a:off x="7150123" y="4421511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782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9722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8087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7D08EF17-805A-4FE3-AEF8-89711D38C7ED}"/>
              </a:ext>
            </a:extLst>
          </p:cNvPr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47154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7D08EF17-805A-4FE3-AEF8-89711D38C7ED}"/>
              </a:ext>
            </a:extLst>
          </p:cNvPr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>
            <a:extLst>
              <a:ext uri="{FF2B5EF4-FFF2-40B4-BE49-F238E27FC236}">
                <a16:creationId xmlns:a16="http://schemas.microsoft.com/office/drawing/2014/main" id="{6A972A86-F4C1-4F7C-863A-FF36CAD15B55}"/>
              </a:ext>
            </a:extLst>
          </p:cNvPr>
          <p:cNvSpPr txBox="1"/>
          <p:nvPr/>
        </p:nvSpPr>
        <p:spPr>
          <a:xfrm flipH="1">
            <a:off x="7222737" y="524996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71368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7D08EF17-805A-4FE3-AEF8-89711D38C7ED}"/>
              </a:ext>
            </a:extLst>
          </p:cNvPr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>
            <a:extLst>
              <a:ext uri="{FF2B5EF4-FFF2-40B4-BE49-F238E27FC236}">
                <a16:creationId xmlns:a16="http://schemas.microsoft.com/office/drawing/2014/main" id="{6A972A86-F4C1-4F7C-863A-FF36CAD15B55}"/>
              </a:ext>
            </a:extLst>
          </p:cNvPr>
          <p:cNvSpPr txBox="1"/>
          <p:nvPr/>
        </p:nvSpPr>
        <p:spPr>
          <a:xfrm flipH="1">
            <a:off x="7222737" y="524996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7392CDDC-2256-4CDD-85CB-635D0AEAF4AD}"/>
              </a:ext>
            </a:extLst>
          </p:cNvPr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>
            <a:extLst>
              <a:ext uri="{FF2B5EF4-FFF2-40B4-BE49-F238E27FC236}">
                <a16:creationId xmlns:a16="http://schemas.microsoft.com/office/drawing/2014/main" id="{36EF99C1-EF60-44B9-AF67-AC8B87DCD7A1}"/>
              </a:ext>
            </a:extLst>
          </p:cNvPr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0573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7D08EF17-805A-4FE3-AEF8-89711D38C7ED}"/>
              </a:ext>
            </a:extLst>
          </p:cNvPr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>
            <a:extLst>
              <a:ext uri="{FF2B5EF4-FFF2-40B4-BE49-F238E27FC236}">
                <a16:creationId xmlns:a16="http://schemas.microsoft.com/office/drawing/2014/main" id="{6A972A86-F4C1-4F7C-863A-FF36CAD15B55}"/>
              </a:ext>
            </a:extLst>
          </p:cNvPr>
          <p:cNvSpPr txBox="1"/>
          <p:nvPr/>
        </p:nvSpPr>
        <p:spPr>
          <a:xfrm flipH="1">
            <a:off x="7222737" y="524996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7392CDDC-2256-4CDD-85CB-635D0AEAF4AD}"/>
              </a:ext>
            </a:extLst>
          </p:cNvPr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>
            <a:extLst>
              <a:ext uri="{FF2B5EF4-FFF2-40B4-BE49-F238E27FC236}">
                <a16:creationId xmlns:a16="http://schemas.microsoft.com/office/drawing/2014/main" id="{36EF99C1-EF60-44B9-AF67-AC8B87DCD7A1}"/>
              </a:ext>
            </a:extLst>
          </p:cNvPr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>
            <a:extLst>
              <a:ext uri="{FF2B5EF4-FFF2-40B4-BE49-F238E27FC236}">
                <a16:creationId xmlns:a16="http://schemas.microsoft.com/office/drawing/2014/main" id="{986C88E7-7F85-46F0-BB7C-7A6E5CCE88FE}"/>
              </a:ext>
            </a:extLst>
          </p:cNvPr>
          <p:cNvSpPr txBox="1"/>
          <p:nvPr/>
        </p:nvSpPr>
        <p:spPr>
          <a:xfrm flipH="1">
            <a:off x="3773555" y="2730650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失败重做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次！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6519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A386F16-1552-401E-BAD2-D8A964B90D6B}"/>
              </a:ext>
            </a:extLst>
          </p:cNvPr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2181066-5657-4177-85AC-5E92CFB1F810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C485023-62DE-410F-A29E-7938CCCB9F07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0B7E25B0-70F6-4529-BF92-DF8A4322FF9A}"/>
              </a:ext>
            </a:extLst>
          </p:cNvPr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0BD4E19-D63D-4B39-8B26-7537B70A633B}"/>
              </a:ext>
            </a:extLst>
          </p:cNvPr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A04C5A9-C89E-4649-8E41-AF2531E850B4}"/>
              </a:ext>
            </a:extLst>
          </p:cNvPr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2EE5BB-AF91-4904-A168-12F10811F58F}"/>
              </a:ext>
            </a:extLst>
          </p:cNvPr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>
            <a:extLst>
              <a:ext uri="{FF2B5EF4-FFF2-40B4-BE49-F238E27FC236}">
                <a16:creationId xmlns:a16="http://schemas.microsoft.com/office/drawing/2014/main" id="{A8C8DFBB-D341-4831-8542-6DBE9756CB45}"/>
              </a:ext>
            </a:extLst>
          </p:cNvPr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7D08EF17-805A-4FE3-AEF8-89711D38C7ED}"/>
              </a:ext>
            </a:extLst>
          </p:cNvPr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>
            <a:extLst>
              <a:ext uri="{FF2B5EF4-FFF2-40B4-BE49-F238E27FC236}">
                <a16:creationId xmlns:a16="http://schemas.microsoft.com/office/drawing/2014/main" id="{6A972A86-F4C1-4F7C-863A-FF36CAD15B55}"/>
              </a:ext>
            </a:extLst>
          </p:cNvPr>
          <p:cNvSpPr txBox="1"/>
          <p:nvPr/>
        </p:nvSpPr>
        <p:spPr>
          <a:xfrm flipH="1">
            <a:off x="7222737" y="524996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7392CDDC-2256-4CDD-85CB-635D0AEAF4AD}"/>
              </a:ext>
            </a:extLst>
          </p:cNvPr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>
            <a:extLst>
              <a:ext uri="{FF2B5EF4-FFF2-40B4-BE49-F238E27FC236}">
                <a16:creationId xmlns:a16="http://schemas.microsoft.com/office/drawing/2014/main" id="{36EF99C1-EF60-44B9-AF67-AC8B87DCD7A1}"/>
              </a:ext>
            </a:extLst>
          </p:cNvPr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>
            <a:extLst>
              <a:ext uri="{FF2B5EF4-FFF2-40B4-BE49-F238E27FC236}">
                <a16:creationId xmlns:a16="http://schemas.microsoft.com/office/drawing/2014/main" id="{986C88E7-7F85-46F0-BB7C-7A6E5CCE88FE}"/>
              </a:ext>
            </a:extLst>
          </p:cNvPr>
          <p:cNvSpPr txBox="1"/>
          <p:nvPr/>
        </p:nvSpPr>
        <p:spPr>
          <a:xfrm flipH="1">
            <a:off x="3773555" y="2730650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失败重做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次！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31C9737A-99FE-4589-9A6B-0F96FD97DE08}"/>
              </a:ext>
            </a:extLst>
          </p:cNvPr>
          <p:cNvSpPr txBox="1"/>
          <p:nvPr/>
        </p:nvSpPr>
        <p:spPr>
          <a:xfrm flipH="1">
            <a:off x="3773553" y="3067331"/>
            <a:ext cx="188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超时强制 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pass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9653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消费者</a:t>
            </a:r>
          </a:p>
        </p:txBody>
      </p: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7392CDDC-2256-4CDD-85CB-635D0AEAF4AD}"/>
              </a:ext>
            </a:extLst>
          </p:cNvPr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>
            <a:extLst>
              <a:ext uri="{FF2B5EF4-FFF2-40B4-BE49-F238E27FC236}">
                <a16:creationId xmlns:a16="http://schemas.microsoft.com/office/drawing/2014/main" id="{36EF99C1-EF60-44B9-AF67-AC8B87DCD7A1}"/>
              </a:ext>
            </a:extLst>
          </p:cNvPr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F921250-F2B9-44B8-8857-55DDD17442E6}"/>
              </a:ext>
            </a:extLst>
          </p:cNvPr>
          <p:cNvSpPr/>
          <p:nvPr/>
        </p:nvSpPr>
        <p:spPr>
          <a:xfrm>
            <a:off x="7268087" y="3428999"/>
            <a:ext cx="1988191" cy="1528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生产者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E16EC9C-AFBC-41A0-8276-7FD0B696881B}"/>
              </a:ext>
            </a:extLst>
          </p:cNvPr>
          <p:cNvGrpSpPr/>
          <p:nvPr/>
        </p:nvGrpSpPr>
        <p:grpSpPr>
          <a:xfrm>
            <a:off x="5158255" y="3785837"/>
            <a:ext cx="2365695" cy="737531"/>
            <a:chOff x="1879134" y="2692866"/>
            <a:chExt cx="2365695" cy="737531"/>
          </a:xfrm>
        </p:grpSpPr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2B446F02-42CE-47C7-B1C8-C39A545C086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E1871F3-6F3E-4331-AAAA-488FE0AA0DCA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279F7B95-1F0B-475E-B0B4-7AAB3181E737}"/>
              </a:ext>
            </a:extLst>
          </p:cNvPr>
          <p:cNvSpPr/>
          <p:nvPr/>
        </p:nvSpPr>
        <p:spPr>
          <a:xfrm>
            <a:off x="5949545" y="3758923"/>
            <a:ext cx="783114" cy="78311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事件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3D95BAD7-B33D-4564-AEBD-84318B17F8EB}"/>
              </a:ext>
            </a:extLst>
          </p:cNvPr>
          <p:cNvCxnSpPr/>
          <p:nvPr/>
        </p:nvCxnSpPr>
        <p:spPr>
          <a:xfrm flipH="1">
            <a:off x="5805796" y="3516863"/>
            <a:ext cx="1324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620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消费者</a:t>
            </a:r>
          </a:p>
        </p:txBody>
      </p: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7392CDDC-2256-4CDD-85CB-635D0AEAF4AD}"/>
              </a:ext>
            </a:extLst>
          </p:cNvPr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>
            <a:extLst>
              <a:ext uri="{FF2B5EF4-FFF2-40B4-BE49-F238E27FC236}">
                <a16:creationId xmlns:a16="http://schemas.microsoft.com/office/drawing/2014/main" id="{36EF99C1-EF60-44B9-AF67-AC8B87DCD7A1}"/>
              </a:ext>
            </a:extLst>
          </p:cNvPr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F921250-F2B9-44B8-8857-55DDD17442E6}"/>
              </a:ext>
            </a:extLst>
          </p:cNvPr>
          <p:cNvSpPr/>
          <p:nvPr/>
        </p:nvSpPr>
        <p:spPr>
          <a:xfrm>
            <a:off x="7268087" y="3428999"/>
            <a:ext cx="1988191" cy="1528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生产者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E16EC9C-AFBC-41A0-8276-7FD0B696881B}"/>
              </a:ext>
            </a:extLst>
          </p:cNvPr>
          <p:cNvGrpSpPr/>
          <p:nvPr/>
        </p:nvGrpSpPr>
        <p:grpSpPr>
          <a:xfrm>
            <a:off x="5158255" y="3785837"/>
            <a:ext cx="2365695" cy="737531"/>
            <a:chOff x="1879134" y="2692866"/>
            <a:chExt cx="2365695" cy="737531"/>
          </a:xfrm>
        </p:grpSpPr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2B446F02-42CE-47C7-B1C8-C39A545C086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E1871F3-6F3E-4331-AAAA-488FE0AA0DCA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279F7B95-1F0B-475E-B0B4-7AAB3181E737}"/>
              </a:ext>
            </a:extLst>
          </p:cNvPr>
          <p:cNvSpPr/>
          <p:nvPr/>
        </p:nvSpPr>
        <p:spPr>
          <a:xfrm>
            <a:off x="5949545" y="3758923"/>
            <a:ext cx="783114" cy="78311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事件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3D95BAD7-B33D-4564-AEBD-84318B17F8EB}"/>
              </a:ext>
            </a:extLst>
          </p:cNvPr>
          <p:cNvCxnSpPr/>
          <p:nvPr/>
        </p:nvCxnSpPr>
        <p:spPr>
          <a:xfrm flipH="1">
            <a:off x="5805796" y="3516863"/>
            <a:ext cx="1324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BA3DAD33-37F7-4579-931A-EFE0D7B43A00}"/>
              </a:ext>
            </a:extLst>
          </p:cNvPr>
          <p:cNvSpPr txBox="1"/>
          <p:nvPr/>
        </p:nvSpPr>
        <p:spPr>
          <a:xfrm flipH="1">
            <a:off x="7862447" y="5168501"/>
            <a:ext cx="1478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只关心任务的创建和是否完成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6825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消费者</a:t>
            </a:r>
          </a:p>
        </p:txBody>
      </p: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7392CDDC-2256-4CDD-85CB-635D0AEAF4AD}"/>
              </a:ext>
            </a:extLst>
          </p:cNvPr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>
            <a:extLst>
              <a:ext uri="{FF2B5EF4-FFF2-40B4-BE49-F238E27FC236}">
                <a16:creationId xmlns:a16="http://schemas.microsoft.com/office/drawing/2014/main" id="{36EF99C1-EF60-44B9-AF67-AC8B87DCD7A1}"/>
              </a:ext>
            </a:extLst>
          </p:cNvPr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F921250-F2B9-44B8-8857-55DDD17442E6}"/>
              </a:ext>
            </a:extLst>
          </p:cNvPr>
          <p:cNvSpPr/>
          <p:nvPr/>
        </p:nvSpPr>
        <p:spPr>
          <a:xfrm>
            <a:off x="7268087" y="3428999"/>
            <a:ext cx="1988191" cy="1528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生产者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E16EC9C-AFBC-41A0-8276-7FD0B696881B}"/>
              </a:ext>
            </a:extLst>
          </p:cNvPr>
          <p:cNvGrpSpPr/>
          <p:nvPr/>
        </p:nvGrpSpPr>
        <p:grpSpPr>
          <a:xfrm>
            <a:off x="5158255" y="3785837"/>
            <a:ext cx="2365695" cy="737531"/>
            <a:chOff x="1879134" y="2692866"/>
            <a:chExt cx="2365695" cy="737531"/>
          </a:xfrm>
        </p:grpSpPr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2B446F02-42CE-47C7-B1C8-C39A545C086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E1871F3-6F3E-4331-AAAA-488FE0AA0DCA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279F7B95-1F0B-475E-B0B4-7AAB3181E737}"/>
              </a:ext>
            </a:extLst>
          </p:cNvPr>
          <p:cNvSpPr/>
          <p:nvPr/>
        </p:nvSpPr>
        <p:spPr>
          <a:xfrm>
            <a:off x="5949545" y="3758923"/>
            <a:ext cx="783114" cy="78311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事件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3D95BAD7-B33D-4564-AEBD-84318B17F8EB}"/>
              </a:ext>
            </a:extLst>
          </p:cNvPr>
          <p:cNvCxnSpPr/>
          <p:nvPr/>
        </p:nvCxnSpPr>
        <p:spPr>
          <a:xfrm flipH="1">
            <a:off x="5805796" y="3516863"/>
            <a:ext cx="1324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BA3DAD33-37F7-4579-931A-EFE0D7B43A00}"/>
              </a:ext>
            </a:extLst>
          </p:cNvPr>
          <p:cNvSpPr txBox="1"/>
          <p:nvPr/>
        </p:nvSpPr>
        <p:spPr>
          <a:xfrm flipH="1">
            <a:off x="7862447" y="5168501"/>
            <a:ext cx="1478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只关心任务的创建和是否完成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>
            <a:extLst>
              <a:ext uri="{FF2B5EF4-FFF2-40B4-BE49-F238E27FC236}">
                <a16:creationId xmlns:a16="http://schemas.microsoft.com/office/drawing/2014/main" id="{EF3AD77C-F74F-429B-B55E-B09A59E988C0}"/>
              </a:ext>
            </a:extLst>
          </p:cNvPr>
          <p:cNvSpPr txBox="1"/>
          <p:nvPr/>
        </p:nvSpPr>
        <p:spPr>
          <a:xfrm flipH="1">
            <a:off x="5698424" y="4841391"/>
            <a:ext cx="1539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关心入队和出队的顺序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消费者的分配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93935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/>
            </a:p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4C3561-EF40-49A4-83B9-C86D8E8B0FD8}"/>
              </a:ext>
            </a:extLst>
          </p:cNvPr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消费者</a:t>
            </a:r>
          </a:p>
        </p:txBody>
      </p: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7392CDDC-2256-4CDD-85CB-635D0AEAF4AD}"/>
              </a:ext>
            </a:extLst>
          </p:cNvPr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>
            <a:extLst>
              <a:ext uri="{FF2B5EF4-FFF2-40B4-BE49-F238E27FC236}">
                <a16:creationId xmlns:a16="http://schemas.microsoft.com/office/drawing/2014/main" id="{36EF99C1-EF60-44B9-AF67-AC8B87DCD7A1}"/>
              </a:ext>
            </a:extLst>
          </p:cNvPr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F921250-F2B9-44B8-8857-55DDD17442E6}"/>
              </a:ext>
            </a:extLst>
          </p:cNvPr>
          <p:cNvSpPr/>
          <p:nvPr/>
        </p:nvSpPr>
        <p:spPr>
          <a:xfrm>
            <a:off x="7268087" y="3428999"/>
            <a:ext cx="1988191" cy="1528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生产者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E16EC9C-AFBC-41A0-8276-7FD0B696881B}"/>
              </a:ext>
            </a:extLst>
          </p:cNvPr>
          <p:cNvGrpSpPr/>
          <p:nvPr/>
        </p:nvGrpSpPr>
        <p:grpSpPr>
          <a:xfrm>
            <a:off x="5158255" y="3785837"/>
            <a:ext cx="2365695" cy="737531"/>
            <a:chOff x="1879134" y="2692866"/>
            <a:chExt cx="2365695" cy="737531"/>
          </a:xfrm>
        </p:grpSpPr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2B446F02-42CE-47C7-B1C8-C39A545C086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E1871F3-6F3E-4331-AAAA-488FE0AA0DCA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279F7B95-1F0B-475E-B0B4-7AAB3181E737}"/>
              </a:ext>
            </a:extLst>
          </p:cNvPr>
          <p:cNvSpPr/>
          <p:nvPr/>
        </p:nvSpPr>
        <p:spPr>
          <a:xfrm>
            <a:off x="5949545" y="3758923"/>
            <a:ext cx="783114" cy="78311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事件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3D95BAD7-B33D-4564-AEBD-84318B17F8EB}"/>
              </a:ext>
            </a:extLst>
          </p:cNvPr>
          <p:cNvCxnSpPr/>
          <p:nvPr/>
        </p:nvCxnSpPr>
        <p:spPr>
          <a:xfrm flipH="1">
            <a:off x="5805796" y="3516863"/>
            <a:ext cx="1324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BA3DAD33-37F7-4579-931A-EFE0D7B43A00}"/>
              </a:ext>
            </a:extLst>
          </p:cNvPr>
          <p:cNvSpPr txBox="1"/>
          <p:nvPr/>
        </p:nvSpPr>
        <p:spPr>
          <a:xfrm flipH="1">
            <a:off x="7862447" y="5168501"/>
            <a:ext cx="1478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只关心任务的创建和是否完成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>
            <a:extLst>
              <a:ext uri="{FF2B5EF4-FFF2-40B4-BE49-F238E27FC236}">
                <a16:creationId xmlns:a16="http://schemas.microsoft.com/office/drawing/2014/main" id="{EF3AD77C-F74F-429B-B55E-B09A59E988C0}"/>
              </a:ext>
            </a:extLst>
          </p:cNvPr>
          <p:cNvSpPr txBox="1"/>
          <p:nvPr/>
        </p:nvSpPr>
        <p:spPr>
          <a:xfrm flipH="1">
            <a:off x="5698424" y="4841391"/>
            <a:ext cx="1539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关心入队和出队的顺序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消费者的分配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>
            <a:extLst>
              <a:ext uri="{FF2B5EF4-FFF2-40B4-BE49-F238E27FC236}">
                <a16:creationId xmlns:a16="http://schemas.microsoft.com/office/drawing/2014/main" id="{707CFA16-FCF3-46E6-82FF-C6ABAAC4A9ED}"/>
              </a:ext>
            </a:extLst>
          </p:cNvPr>
          <p:cNvSpPr txBox="1"/>
          <p:nvPr/>
        </p:nvSpPr>
        <p:spPr>
          <a:xfrm flipH="1">
            <a:off x="3793972" y="5168501"/>
            <a:ext cx="1539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关心任务的消费和通知生产者（超时、重做）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5F88D8-3525-43AE-A8EB-224CD8226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2" y="1368153"/>
            <a:ext cx="8065653" cy="12842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E2AEB3E-5568-43EF-BBFA-7D3B659AAF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426" y="2980596"/>
            <a:ext cx="4953000" cy="12573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29887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0F63EE7-8C9E-434C-9B3C-BE08DF32AF40}"/>
              </a:ext>
            </a:extLst>
          </p:cNvPr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63F1444-3B61-4152-A5C0-EEB9784E6C76}"/>
              </a:ext>
            </a:extLst>
          </p:cNvPr>
          <p:cNvSpPr/>
          <p:nvPr/>
        </p:nvSpPr>
        <p:spPr>
          <a:xfrm>
            <a:off x="3788530" y="3999015"/>
            <a:ext cx="1545996" cy="95210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队列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A3917B0-CDAE-4532-9269-B5013C9E5C33}"/>
              </a:ext>
            </a:extLst>
          </p:cNvPr>
          <p:cNvSpPr/>
          <p:nvPr/>
        </p:nvSpPr>
        <p:spPr>
          <a:xfrm>
            <a:off x="5334526" y="3999015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树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1371CE8-7CCA-4747-8817-B18232F17233}"/>
              </a:ext>
            </a:extLst>
          </p:cNvPr>
          <p:cNvSpPr/>
          <p:nvPr/>
        </p:nvSpPr>
        <p:spPr>
          <a:xfrm>
            <a:off x="6880522" y="3999014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红黑树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56F8D58-DFEB-4655-ABFF-0D6EE718AEEF}"/>
              </a:ext>
            </a:extLst>
          </p:cNvPr>
          <p:cNvSpPr/>
          <p:nvPr/>
        </p:nvSpPr>
        <p:spPr>
          <a:xfrm>
            <a:off x="8426518" y="3999014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字典树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5A70C08-E820-4D1D-811E-9D161BC02121}"/>
              </a:ext>
            </a:extLst>
          </p:cNvPr>
          <p:cNvSpPr/>
          <p:nvPr/>
        </p:nvSpPr>
        <p:spPr>
          <a:xfrm>
            <a:off x="5334526" y="4949220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并查集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E828BD0-5684-4EF2-9E94-A70A59D8B485}"/>
              </a:ext>
            </a:extLst>
          </p:cNvPr>
          <p:cNvSpPr/>
          <p:nvPr/>
        </p:nvSpPr>
        <p:spPr>
          <a:xfrm>
            <a:off x="6880522" y="4947319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堆</a:t>
            </a:r>
          </a:p>
        </p:txBody>
      </p:sp>
    </p:spTree>
    <p:extLst>
      <p:ext uri="{BB962C8B-B14F-4D97-AF65-F5344CB8AC3E}">
        <p14:creationId xmlns:p14="http://schemas.microsoft.com/office/powerpoint/2010/main" val="3305428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9" grpId="0" animBg="1"/>
      <p:bldP spid="20" grpId="0" animBg="1"/>
    </p:bld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164F0A8F-608D-4EF7-9692-F7B6E379AB06}"/>
              </a:ext>
            </a:extLst>
          </p:cNvPr>
          <p:cNvSpPr txBox="1"/>
          <p:nvPr/>
        </p:nvSpPr>
        <p:spPr>
          <a:xfrm flipH="1">
            <a:off x="5592705" y="2311937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学习数据结构可以让你写出更健壮的代码，可以提升你的架构能力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51152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3D83858A-9BE9-45A6-89CA-271F237375AB}"/>
              </a:ext>
            </a:extLst>
          </p:cNvPr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B6DAF4DC-CD37-4A4A-8967-3F3C32FC64C0}"/>
              </a:ext>
            </a:extLst>
          </p:cNvPr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>
            <a:extLst>
              <a:ext uri="{FF2B5EF4-FFF2-40B4-BE49-F238E27FC236}">
                <a16:creationId xmlns:a16="http://schemas.microsoft.com/office/drawing/2014/main" id="{2337572A-229E-4F03-8471-2F0B292E617D}"/>
              </a:ext>
            </a:extLst>
          </p:cNvPr>
          <p:cNvSpPr txBox="1"/>
          <p:nvPr/>
        </p:nvSpPr>
        <p:spPr>
          <a:xfrm flipH="1">
            <a:off x="3483865" y="3348353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164F0A8F-608D-4EF7-9692-F7B6E379AB06}"/>
              </a:ext>
            </a:extLst>
          </p:cNvPr>
          <p:cNvSpPr txBox="1"/>
          <p:nvPr/>
        </p:nvSpPr>
        <p:spPr>
          <a:xfrm flipH="1">
            <a:off x="3483864" y="4205292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学习数据结构可以让你写出更健壮的代码，可以提升你的架构能力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>
            <a:extLst>
              <a:ext uri="{FF2B5EF4-FFF2-40B4-BE49-F238E27FC236}">
                <a16:creationId xmlns:a16="http://schemas.microsoft.com/office/drawing/2014/main" id="{01822EEB-AE9D-4FCF-9A81-CF5349C087E3}"/>
              </a:ext>
            </a:extLst>
          </p:cNvPr>
          <p:cNvSpPr txBox="1"/>
          <p:nvPr/>
        </p:nvSpPr>
        <p:spPr>
          <a:xfrm flipH="1">
            <a:off x="3483864" y="1808729"/>
            <a:ext cx="386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数据结构可以说是很多东西的根基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78B0AF95-7CF7-48AD-AEFB-F6A86024E2AF}"/>
              </a:ext>
            </a:extLst>
          </p:cNvPr>
          <p:cNvSpPr txBox="1"/>
          <p:nvPr/>
        </p:nvSpPr>
        <p:spPr>
          <a:xfrm flipH="1">
            <a:off x="3483864" y="2350719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学习数据结构可以帮助我们更好地了解我们常用的一些东西的特性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3" name="OfficePLUS.cn-5-1">
            <a:extLst>
              <a:ext uri="{FF2B5EF4-FFF2-40B4-BE49-F238E27FC236}">
                <a16:creationId xmlns:a16="http://schemas.microsoft.com/office/drawing/2014/main" id="{8D7B46D4-A105-473A-BE16-9070C43F9FE4}"/>
              </a:ext>
            </a:extLst>
          </p:cNvPr>
          <p:cNvSpPr txBox="1"/>
          <p:nvPr/>
        </p:nvSpPr>
        <p:spPr>
          <a:xfrm flipH="1">
            <a:off x="7768636" y="1904305"/>
            <a:ext cx="3862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如果你去找工作，那么大部分面试官都会问算法题，而算法题又离不开数据结构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5275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B883FC57-67EF-4787-B5DC-AA5D7AFA66D8}"/>
              </a:ext>
            </a:extLst>
          </p:cNvPr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总结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EB7637A-ED93-43E0-86DC-DE45DE99E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0839" y="577000"/>
            <a:ext cx="6961961" cy="570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44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5" y="957886"/>
            <a:ext cx="89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作业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284932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2072829" y="227960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6A52683-1BF6-4C2D-9F10-3940358A30B3}"/>
              </a:ext>
            </a:extLst>
          </p:cNvPr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4833540-D314-4F98-B054-F132A78E539F}"/>
              </a:ext>
            </a:extLst>
          </p:cNvPr>
          <p:cNvCxnSpPr>
            <a:cxnSpLocks/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770844C0-1F6A-4D37-9A51-9D960D0A4A81}"/>
              </a:ext>
            </a:extLst>
          </p:cNvPr>
          <p:cNvSpPr txBox="1"/>
          <p:nvPr/>
        </p:nvSpPr>
        <p:spPr>
          <a:xfrm flipH="1">
            <a:off x="2882525" y="227961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48841161-4283-4B86-9224-746F09862A72}"/>
              </a:ext>
            </a:extLst>
          </p:cNvPr>
          <p:cNvSpPr txBox="1"/>
          <p:nvPr/>
        </p:nvSpPr>
        <p:spPr>
          <a:xfrm flipH="1">
            <a:off x="1222174" y="2920529"/>
            <a:ext cx="129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遍历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x7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>
            <a:extLst>
              <a:ext uri="{FF2B5EF4-FFF2-40B4-BE49-F238E27FC236}">
                <a16:creationId xmlns:a16="http://schemas.microsoft.com/office/drawing/2014/main" id="{1EF7F4F2-CC13-49F3-9D91-59CB865ABC69}"/>
              </a:ext>
            </a:extLst>
          </p:cNvPr>
          <p:cNvSpPr txBox="1"/>
          <p:nvPr/>
        </p:nvSpPr>
        <p:spPr>
          <a:xfrm flipH="1">
            <a:off x="1222176" y="1721710"/>
            <a:ext cx="329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实现二叉排序树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ADT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E008CC1-1FE1-4573-A19F-D4A7A8C2B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216" y="3687670"/>
            <a:ext cx="4124901" cy="261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61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2" grpId="0"/>
      <p:bldP spid="29" grpId="0"/>
    </p:bld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1284A2A-C33E-405C-94E5-23DEFD834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5BEEB197-837A-496A-AA12-79E36900E4FF}"/>
              </a:ext>
            </a:extLst>
          </p:cNvPr>
          <p:cNvSpPr>
            <a:spLocks noGrp="1"/>
          </p:cNvSpPr>
          <p:nvPr/>
        </p:nvSpPr>
        <p:spPr>
          <a:xfrm>
            <a:off x="1370862" y="2235199"/>
            <a:ext cx="9450276" cy="2387600"/>
          </a:xfrm>
          <a:prstGeom prst="rect">
            <a:avLst/>
          </a:prstGeom>
          <a:solidFill>
            <a:schemeClr val="tx1">
              <a:lumMod val="75000"/>
              <a:lumOff val="25000"/>
              <a:alpha val="7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树</a:t>
            </a:r>
            <a:r>
              <a:rPr lang="en-US" altLang="zh-CN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</a:t>
            </a:r>
            <a:r>
              <a:rPr lang="zh-CN" altLang="en-US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最复杂的数据结构</a:t>
            </a:r>
            <a:endParaRPr lang="en-US" altLang="zh-CN" sz="6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主讲人：移动组 林广川</a:t>
            </a:r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3272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866AB61B-2B93-4C42-9AFB-B48CC5350AB7}"/>
              </a:ext>
            </a:extLst>
          </p:cNvPr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993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866AB61B-2B93-4C42-9AFB-B48CC5350AB7}"/>
              </a:ext>
            </a:extLst>
          </p:cNvPr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07BBF26-AC80-4A5B-B9FD-80CD1ACB9698}"/>
              </a:ext>
            </a:extLst>
          </p:cNvPr>
          <p:cNvSpPr/>
          <p:nvPr/>
        </p:nvSpPr>
        <p:spPr>
          <a:xfrm>
            <a:off x="1307176" y="4347806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链栈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80B6B52-AC45-4AF9-A733-768B388E9BDC}"/>
              </a:ext>
            </a:extLst>
          </p:cNvPr>
          <p:cNvGrpSpPr/>
          <p:nvPr/>
        </p:nvGrpSpPr>
        <p:grpSpPr>
          <a:xfrm>
            <a:off x="3462485" y="3653960"/>
            <a:ext cx="1781666" cy="2296999"/>
            <a:chOff x="6749592" y="3689022"/>
            <a:chExt cx="1781666" cy="229699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75B055B-01FC-4334-B260-47A1DE1F6249}"/>
                </a:ext>
              </a:extLst>
            </p:cNvPr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265502C-88D2-4EFF-8B0D-F1227375FCED}"/>
                </a:ext>
              </a:extLst>
            </p:cNvPr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1B2E8FF2-9136-4B68-B1E3-A7AEA23365ED}"/>
              </a:ext>
            </a:extLst>
          </p:cNvPr>
          <p:cNvSpPr/>
          <p:nvPr/>
        </p:nvSpPr>
        <p:spPr>
          <a:xfrm>
            <a:off x="5640548" y="5233945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97FD3FC3-3228-4FE4-8066-B3F35D86C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152478"/>
              </p:ext>
            </p:extLst>
          </p:nvPr>
        </p:nvGraphicFramePr>
        <p:xfrm>
          <a:off x="74220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Size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Top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5664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866AB61B-2B93-4C42-9AFB-B48CC5350AB7}"/>
              </a:ext>
            </a:extLst>
          </p:cNvPr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07BBF26-AC80-4A5B-B9FD-80CD1ACB9698}"/>
              </a:ext>
            </a:extLst>
          </p:cNvPr>
          <p:cNvSpPr/>
          <p:nvPr/>
        </p:nvSpPr>
        <p:spPr>
          <a:xfrm>
            <a:off x="1307176" y="4347806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链栈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80B6B52-AC45-4AF9-A733-768B388E9BDC}"/>
              </a:ext>
            </a:extLst>
          </p:cNvPr>
          <p:cNvGrpSpPr/>
          <p:nvPr/>
        </p:nvGrpSpPr>
        <p:grpSpPr>
          <a:xfrm>
            <a:off x="3462485" y="3653960"/>
            <a:ext cx="1781666" cy="2296999"/>
            <a:chOff x="6749592" y="3689022"/>
            <a:chExt cx="1781666" cy="229699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75B055B-01FC-4334-B260-47A1DE1F6249}"/>
                </a:ext>
              </a:extLst>
            </p:cNvPr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265502C-88D2-4EFF-8B0D-F1227375FCED}"/>
                </a:ext>
              </a:extLst>
            </p:cNvPr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1B2E8FF2-9136-4B68-B1E3-A7AEA23365ED}"/>
              </a:ext>
            </a:extLst>
          </p:cNvPr>
          <p:cNvSpPr/>
          <p:nvPr/>
        </p:nvSpPr>
        <p:spPr>
          <a:xfrm>
            <a:off x="3637002" y="5214659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97FD3FC3-3228-4FE4-8066-B3F35D86C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870459"/>
              </p:ext>
            </p:extLst>
          </p:nvPr>
        </p:nvGraphicFramePr>
        <p:xfrm>
          <a:off x="74220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Size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Top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02424622-39AA-494E-BE21-A86170A3E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0473316"/>
              </p:ext>
            </p:extLst>
          </p:nvPr>
        </p:nvGraphicFramePr>
        <p:xfrm>
          <a:off x="92508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525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298B0E9B-0434-47E7-BCCA-005F67F28CE8}"/>
              </a:ext>
            </a:extLst>
          </p:cNvPr>
          <p:cNvCxnSpPr/>
          <p:nvPr/>
        </p:nvCxnSpPr>
        <p:spPr>
          <a:xfrm>
            <a:off x="8458986" y="4511040"/>
            <a:ext cx="7918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683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5" name="OfficePLUS.cn-3">
            <a:extLst>
              <a:ext uri="{FF2B5EF4-FFF2-40B4-BE49-F238E27FC236}">
                <a16:creationId xmlns:a16="http://schemas.microsoft.com/office/drawing/2014/main" id="{C52DDFC3-4E16-41C2-B6F1-510BCEE07D7F}"/>
              </a:ext>
            </a:extLst>
          </p:cNvPr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6" name="OfficePLUS.cn-4">
            <a:extLst>
              <a:ext uri="{FF2B5EF4-FFF2-40B4-BE49-F238E27FC236}">
                <a16:creationId xmlns:a16="http://schemas.microsoft.com/office/drawing/2014/main" id="{CC0BA2FD-4A90-48D3-BC85-F984AF4E3DF2}"/>
              </a:ext>
            </a:extLst>
          </p:cNvPr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grpSp>
        <p:nvGrpSpPr>
          <p:cNvPr id="7" name="OfficePLUS.cn-5">
            <a:extLst>
              <a:ext uri="{FF2B5EF4-FFF2-40B4-BE49-F238E27FC236}">
                <a16:creationId xmlns:a16="http://schemas.microsoft.com/office/drawing/2014/main" id="{3C23F13C-9B0A-4BAB-8E63-E35E38AE1BAE}"/>
              </a:ext>
            </a:extLst>
          </p:cNvPr>
          <p:cNvGrpSpPr/>
          <p:nvPr/>
        </p:nvGrpSpPr>
        <p:grpSpPr>
          <a:xfrm>
            <a:off x="1252056" y="2743653"/>
            <a:ext cx="4560008" cy="577388"/>
            <a:chOff x="820256" y="2172153"/>
            <a:chExt cx="4560008" cy="577388"/>
          </a:xfrm>
        </p:grpSpPr>
        <p:sp>
          <p:nvSpPr>
            <p:cNvPr id="8" name="OfficePLUS.cn-5-1">
              <a:extLst>
                <a:ext uri="{FF2B5EF4-FFF2-40B4-BE49-F238E27FC236}">
                  <a16:creationId xmlns:a16="http://schemas.microsoft.com/office/drawing/2014/main" id="{0E3368A2-AA88-4BEA-80A6-4A770C821CD4}"/>
                </a:ext>
              </a:extLst>
            </p:cNvPr>
            <p:cNvSpPr txBox="1"/>
            <p:nvPr/>
          </p:nvSpPr>
          <p:spPr>
            <a:xfrm flipH="1">
              <a:off x="1553936" y="2230014"/>
              <a:ext cx="38263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333333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数据结构层次</a:t>
              </a:r>
              <a:endPara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78E5723-2AE0-4B24-8958-E733BCDACEEB}"/>
                </a:ext>
              </a:extLst>
            </p:cNvPr>
            <p:cNvGrpSpPr/>
            <p:nvPr/>
          </p:nvGrpSpPr>
          <p:grpSpPr>
            <a:xfrm>
              <a:off x="853271" y="2172153"/>
              <a:ext cx="577388" cy="577388"/>
              <a:chOff x="853271" y="2010228"/>
              <a:chExt cx="577388" cy="577388"/>
            </a:xfrm>
          </p:grpSpPr>
          <p:sp>
            <p:nvSpPr>
              <p:cNvPr id="11" name="OfficePLUS.cn-5-2">
                <a:extLst>
                  <a:ext uri="{FF2B5EF4-FFF2-40B4-BE49-F238E27FC236}">
                    <a16:creationId xmlns:a16="http://schemas.microsoft.com/office/drawing/2014/main" id="{1EE6C156-1047-4D91-829A-066A13475605}"/>
                  </a:ext>
                </a:extLst>
              </p:cNvPr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13500003" rotWithShape="0">
                  <a:srgbClr val="C9D1FE">
                    <a:alpha val="8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  <p:sp>
            <p:nvSpPr>
              <p:cNvPr id="12" name="OfficePLUS.cn-5-3">
                <a:extLst>
                  <a:ext uri="{FF2B5EF4-FFF2-40B4-BE49-F238E27FC236}">
                    <a16:creationId xmlns:a16="http://schemas.microsoft.com/office/drawing/2014/main" id="{D6B9C47D-C043-4FDC-A25B-8C3079BE2894}"/>
                  </a:ext>
                </a:extLst>
              </p:cNvPr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2700001" rotWithShape="0">
                  <a:schemeClr val="tx1">
                    <a:alpha val="2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</p:grpSp>
        <p:sp>
          <p:nvSpPr>
            <p:cNvPr id="10" name="OfficePLUS.cn-5-4">
              <a:extLst>
                <a:ext uri="{FF2B5EF4-FFF2-40B4-BE49-F238E27FC236}">
                  <a16:creationId xmlns:a16="http://schemas.microsoft.com/office/drawing/2014/main" id="{8F00B99A-4ABB-40CF-A364-85E0D7C9C874}"/>
                </a:ext>
              </a:extLst>
            </p:cNvPr>
            <p:cNvSpPr txBox="1"/>
            <p:nvPr/>
          </p:nvSpPr>
          <p:spPr>
            <a:xfrm>
              <a:off x="820256" y="2218287"/>
              <a:ext cx="662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a typeface="阿里巴巴普惠体 B" panose="00020600040101010101" pitchFamily="18" charset="-122"/>
                  <a:cs typeface="阿里巴巴普惠体 B" panose="00020600040101010101" pitchFamily="18" charset="-122"/>
                  <a:sym typeface="+mn-lt"/>
                </a:rPr>
                <a:t>01</a:t>
              </a:r>
            </a:p>
          </p:txBody>
        </p:sp>
      </p:grpSp>
      <p:grpSp>
        <p:nvGrpSpPr>
          <p:cNvPr id="13" name="OfficePLUS.cn-6">
            <a:extLst>
              <a:ext uri="{FF2B5EF4-FFF2-40B4-BE49-F238E27FC236}">
                <a16:creationId xmlns:a16="http://schemas.microsoft.com/office/drawing/2014/main" id="{247397EC-5E51-4A1B-88BB-9AA05EAA9E89}"/>
              </a:ext>
            </a:extLst>
          </p:cNvPr>
          <p:cNvGrpSpPr/>
          <p:nvPr/>
        </p:nvGrpSpPr>
        <p:grpSpPr>
          <a:xfrm>
            <a:off x="1252056" y="3529762"/>
            <a:ext cx="4560008" cy="577388"/>
            <a:chOff x="820256" y="3581853"/>
            <a:chExt cx="4560008" cy="577388"/>
          </a:xfrm>
        </p:grpSpPr>
        <p:sp>
          <p:nvSpPr>
            <p:cNvPr id="14" name="OfficePLUS.cn-6-1">
              <a:extLst>
                <a:ext uri="{FF2B5EF4-FFF2-40B4-BE49-F238E27FC236}">
                  <a16:creationId xmlns:a16="http://schemas.microsoft.com/office/drawing/2014/main" id="{7C107DFD-BD02-4547-AB61-1347DAF96D3B}"/>
                </a:ext>
              </a:extLst>
            </p:cNvPr>
            <p:cNvSpPr txBox="1"/>
            <p:nvPr/>
          </p:nvSpPr>
          <p:spPr>
            <a:xfrm flipH="1">
              <a:off x="1553936" y="3639714"/>
              <a:ext cx="38263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什么是树</a:t>
              </a:r>
              <a:endPara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endParaRP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C8210047-EB9A-4606-B6D3-E3BC1F0AFB0D}"/>
                </a:ext>
              </a:extLst>
            </p:cNvPr>
            <p:cNvGrpSpPr/>
            <p:nvPr/>
          </p:nvGrpSpPr>
          <p:grpSpPr>
            <a:xfrm>
              <a:off x="853271" y="3581853"/>
              <a:ext cx="577388" cy="577388"/>
              <a:chOff x="853271" y="2010228"/>
              <a:chExt cx="577388" cy="577388"/>
            </a:xfrm>
          </p:grpSpPr>
          <p:sp>
            <p:nvSpPr>
              <p:cNvPr id="17" name="OfficePLUS.cn-6-2">
                <a:extLst>
                  <a:ext uri="{FF2B5EF4-FFF2-40B4-BE49-F238E27FC236}">
                    <a16:creationId xmlns:a16="http://schemas.microsoft.com/office/drawing/2014/main" id="{12504662-772E-41BB-9D87-9AB3A515EF67}"/>
                  </a:ext>
                </a:extLst>
              </p:cNvPr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13500003" rotWithShape="0">
                  <a:srgbClr val="C9D1FE">
                    <a:alpha val="8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  <p:sp>
            <p:nvSpPr>
              <p:cNvPr id="18" name="OfficePLUS.cn-6-3">
                <a:extLst>
                  <a:ext uri="{FF2B5EF4-FFF2-40B4-BE49-F238E27FC236}">
                    <a16:creationId xmlns:a16="http://schemas.microsoft.com/office/drawing/2014/main" id="{898628C5-5213-4448-B995-D3D4B627A071}"/>
                  </a:ext>
                </a:extLst>
              </p:cNvPr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2700001" rotWithShape="0">
                  <a:schemeClr val="tx1">
                    <a:alpha val="2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</p:grpSp>
        <p:sp>
          <p:nvSpPr>
            <p:cNvPr id="16" name="OfficePLUS.cn-6-4">
              <a:extLst>
                <a:ext uri="{FF2B5EF4-FFF2-40B4-BE49-F238E27FC236}">
                  <a16:creationId xmlns:a16="http://schemas.microsoft.com/office/drawing/2014/main" id="{EBF4CB32-E324-404C-A9E5-70D3316526FE}"/>
                </a:ext>
              </a:extLst>
            </p:cNvPr>
            <p:cNvSpPr txBox="1"/>
            <p:nvPr/>
          </p:nvSpPr>
          <p:spPr>
            <a:xfrm>
              <a:off x="820256" y="3627987"/>
              <a:ext cx="662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a typeface="阿里巴巴普惠体 B" panose="00020600040101010101" pitchFamily="18" charset="-122"/>
                  <a:cs typeface="阿里巴巴普惠体 B" panose="00020600040101010101" pitchFamily="18" charset="-122"/>
                  <a:sym typeface="+mn-lt"/>
                </a:rPr>
                <a:t>02</a:t>
              </a:r>
            </a:p>
          </p:txBody>
        </p:sp>
      </p:grpSp>
      <p:grpSp>
        <p:nvGrpSpPr>
          <p:cNvPr id="19" name="OfficePLUS.cn-7">
            <a:extLst>
              <a:ext uri="{FF2B5EF4-FFF2-40B4-BE49-F238E27FC236}">
                <a16:creationId xmlns:a16="http://schemas.microsoft.com/office/drawing/2014/main" id="{198565D1-F19D-4A30-8B42-4122B4107DF2}"/>
              </a:ext>
            </a:extLst>
          </p:cNvPr>
          <p:cNvGrpSpPr/>
          <p:nvPr/>
        </p:nvGrpSpPr>
        <p:grpSpPr>
          <a:xfrm>
            <a:off x="1252056" y="5114676"/>
            <a:ext cx="4560008" cy="577388"/>
            <a:chOff x="820256" y="4991553"/>
            <a:chExt cx="4560008" cy="577388"/>
          </a:xfrm>
        </p:grpSpPr>
        <p:sp>
          <p:nvSpPr>
            <p:cNvPr id="20" name="OfficePLUS.cn-7-1">
              <a:extLst>
                <a:ext uri="{FF2B5EF4-FFF2-40B4-BE49-F238E27FC236}">
                  <a16:creationId xmlns:a16="http://schemas.microsoft.com/office/drawing/2014/main" id="{E2858ACA-405B-43C9-B64B-68574E0D01EA}"/>
                </a:ext>
              </a:extLst>
            </p:cNvPr>
            <p:cNvSpPr txBox="1"/>
            <p:nvPr/>
          </p:nvSpPr>
          <p:spPr>
            <a:xfrm flipH="1">
              <a:off x="1553936" y="5068464"/>
              <a:ext cx="38263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聊聊数据结构</a:t>
              </a:r>
              <a:endPara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CEB1C959-CC5C-489E-BCEC-153BF844ABA6}"/>
                </a:ext>
              </a:extLst>
            </p:cNvPr>
            <p:cNvGrpSpPr/>
            <p:nvPr/>
          </p:nvGrpSpPr>
          <p:grpSpPr>
            <a:xfrm>
              <a:off x="853271" y="4991553"/>
              <a:ext cx="577388" cy="577388"/>
              <a:chOff x="853271" y="2010228"/>
              <a:chExt cx="577388" cy="577388"/>
            </a:xfrm>
          </p:grpSpPr>
          <p:sp>
            <p:nvSpPr>
              <p:cNvPr id="23" name="OfficePLUS.cn-7-2">
                <a:extLst>
                  <a:ext uri="{FF2B5EF4-FFF2-40B4-BE49-F238E27FC236}">
                    <a16:creationId xmlns:a16="http://schemas.microsoft.com/office/drawing/2014/main" id="{0837AE4F-CF00-47E4-938E-B93664EE2327}"/>
                  </a:ext>
                </a:extLst>
              </p:cNvPr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13500003" rotWithShape="0">
                  <a:srgbClr val="C9D1FE">
                    <a:alpha val="8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  <p:sp>
            <p:nvSpPr>
              <p:cNvPr id="24" name="OfficePLUS.cn-7-3">
                <a:extLst>
                  <a:ext uri="{FF2B5EF4-FFF2-40B4-BE49-F238E27FC236}">
                    <a16:creationId xmlns:a16="http://schemas.microsoft.com/office/drawing/2014/main" id="{BD6FC0A5-AA25-43B5-80F0-BF4C4A9C1252}"/>
                  </a:ext>
                </a:extLst>
              </p:cNvPr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2700001" rotWithShape="0">
                  <a:schemeClr val="tx1">
                    <a:alpha val="2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</p:grpSp>
        <p:sp>
          <p:nvSpPr>
            <p:cNvPr id="22" name="OfficePLUS.cn-7-4">
              <a:extLst>
                <a:ext uri="{FF2B5EF4-FFF2-40B4-BE49-F238E27FC236}">
                  <a16:creationId xmlns:a16="http://schemas.microsoft.com/office/drawing/2014/main" id="{9F0F4D73-03FB-4EF1-B1C4-C73AD4FE3B46}"/>
                </a:ext>
              </a:extLst>
            </p:cNvPr>
            <p:cNvSpPr txBox="1"/>
            <p:nvPr/>
          </p:nvSpPr>
          <p:spPr>
            <a:xfrm>
              <a:off x="820256" y="5037687"/>
              <a:ext cx="662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a typeface="阿里巴巴普惠体 B" panose="00020600040101010101" pitchFamily="18" charset="-122"/>
                  <a:cs typeface="阿里巴巴普惠体 B" panose="00020600040101010101" pitchFamily="18" charset="-122"/>
                  <a:sym typeface="+mn-lt"/>
                </a:rPr>
                <a:t>04</a:t>
              </a:r>
            </a:p>
          </p:txBody>
        </p:sp>
      </p:grpSp>
      <p:sp>
        <p:nvSpPr>
          <p:cNvPr id="25" name="OfficePLUS.cn-8">
            <a:extLst>
              <a:ext uri="{FF2B5EF4-FFF2-40B4-BE49-F238E27FC236}">
                <a16:creationId xmlns:a16="http://schemas.microsoft.com/office/drawing/2014/main" id="{ABF8569F-70A6-4CE2-B16E-CBD135EEEEC4}"/>
              </a:ext>
            </a:extLst>
          </p:cNvPr>
          <p:cNvSpPr txBox="1"/>
          <p:nvPr/>
        </p:nvSpPr>
        <p:spPr>
          <a:xfrm>
            <a:off x="1117600" y="1294537"/>
            <a:ext cx="2527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556CFB"/>
                </a:solidFill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lt"/>
              </a:rPr>
              <a:t>目录</a:t>
            </a:r>
          </a:p>
        </p:txBody>
      </p:sp>
      <p:sp>
        <p:nvSpPr>
          <p:cNvPr id="26" name="OfficePLUS.cn-9">
            <a:extLst>
              <a:ext uri="{FF2B5EF4-FFF2-40B4-BE49-F238E27FC236}">
                <a16:creationId xmlns:a16="http://schemas.microsoft.com/office/drawing/2014/main" id="{22628ED9-D6B5-43F7-AF91-2DA755F69A5F}"/>
              </a:ext>
            </a:extLst>
          </p:cNvPr>
          <p:cNvSpPr txBox="1"/>
          <p:nvPr/>
        </p:nvSpPr>
        <p:spPr>
          <a:xfrm>
            <a:off x="1158377" y="1885043"/>
            <a:ext cx="2545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spc="200" dirty="0">
                <a:sym typeface="+mn-lt"/>
              </a:rPr>
              <a:t>CONTENTS</a:t>
            </a:r>
            <a:endParaRPr lang="zh-CN" altLang="en-US" sz="2400" spc="200" dirty="0">
              <a:sym typeface="+mn-lt"/>
            </a:endParaRPr>
          </a:p>
        </p:txBody>
      </p:sp>
      <p:pic>
        <p:nvPicPr>
          <p:cNvPr id="36" name="OfficePLUS.cn-2">
            <a:extLst>
              <a:ext uri="{FF2B5EF4-FFF2-40B4-BE49-F238E27FC236}">
                <a16:creationId xmlns:a16="http://schemas.microsoft.com/office/drawing/2014/main" id="{770DB4D4-5FC1-4640-91AF-DE096D8AA1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76850" y="504824"/>
            <a:ext cx="6167438" cy="6167438"/>
          </a:xfrm>
          <a:prstGeom prst="rect">
            <a:avLst/>
          </a:prstGeom>
        </p:spPr>
      </p:pic>
      <p:grpSp>
        <p:nvGrpSpPr>
          <p:cNvPr id="29" name="OfficePLUS.cn-6">
            <a:extLst>
              <a:ext uri="{FF2B5EF4-FFF2-40B4-BE49-F238E27FC236}">
                <a16:creationId xmlns:a16="http://schemas.microsoft.com/office/drawing/2014/main" id="{A0FA8C18-8DC7-454D-81BA-DDF8D2F25B06}"/>
              </a:ext>
            </a:extLst>
          </p:cNvPr>
          <p:cNvGrpSpPr/>
          <p:nvPr/>
        </p:nvGrpSpPr>
        <p:grpSpPr>
          <a:xfrm>
            <a:off x="1252056" y="4322219"/>
            <a:ext cx="4560008" cy="577388"/>
            <a:chOff x="820256" y="3581853"/>
            <a:chExt cx="4560008" cy="577388"/>
          </a:xfrm>
        </p:grpSpPr>
        <p:sp>
          <p:nvSpPr>
            <p:cNvPr id="30" name="OfficePLUS.cn-6-1">
              <a:extLst>
                <a:ext uri="{FF2B5EF4-FFF2-40B4-BE49-F238E27FC236}">
                  <a16:creationId xmlns:a16="http://schemas.microsoft.com/office/drawing/2014/main" id="{7289DC13-9C64-419E-9AC0-3B0409C071FA}"/>
                </a:ext>
              </a:extLst>
            </p:cNvPr>
            <p:cNvSpPr txBox="1"/>
            <p:nvPr/>
          </p:nvSpPr>
          <p:spPr>
            <a:xfrm flipH="1">
              <a:off x="1553936" y="3639714"/>
              <a:ext cx="38263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树的应用 </a:t>
              </a:r>
              <a:r>
                <a:rPr lang="en-US" altLang="zh-CN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&amp; </a:t>
              </a:r>
              <a:r>
                <a:rPr lang="zh-CN" alt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作业布置</a:t>
              </a:r>
              <a:endPara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endParaRP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3CA14069-B64A-4C5D-A3BB-A180BAC821F7}"/>
                </a:ext>
              </a:extLst>
            </p:cNvPr>
            <p:cNvGrpSpPr/>
            <p:nvPr/>
          </p:nvGrpSpPr>
          <p:grpSpPr>
            <a:xfrm>
              <a:off x="853271" y="3581853"/>
              <a:ext cx="577388" cy="577388"/>
              <a:chOff x="853271" y="2010228"/>
              <a:chExt cx="577388" cy="577388"/>
            </a:xfrm>
          </p:grpSpPr>
          <p:sp>
            <p:nvSpPr>
              <p:cNvPr id="33" name="OfficePLUS.cn-6-2">
                <a:extLst>
                  <a:ext uri="{FF2B5EF4-FFF2-40B4-BE49-F238E27FC236}">
                    <a16:creationId xmlns:a16="http://schemas.microsoft.com/office/drawing/2014/main" id="{CD66A995-763F-4E8E-998F-768622F14E5D}"/>
                  </a:ext>
                </a:extLst>
              </p:cNvPr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13500003" rotWithShape="0">
                  <a:srgbClr val="C9D1FE">
                    <a:alpha val="8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  <p:sp>
            <p:nvSpPr>
              <p:cNvPr id="34" name="OfficePLUS.cn-6-3">
                <a:extLst>
                  <a:ext uri="{FF2B5EF4-FFF2-40B4-BE49-F238E27FC236}">
                    <a16:creationId xmlns:a16="http://schemas.microsoft.com/office/drawing/2014/main" id="{89348E9D-0A12-4BB0-BE8A-6263167667C8}"/>
                  </a:ext>
                </a:extLst>
              </p:cNvPr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2700001" rotWithShape="0">
                  <a:schemeClr val="tx1">
                    <a:alpha val="2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</p:grpSp>
        <p:sp>
          <p:nvSpPr>
            <p:cNvPr id="32" name="OfficePLUS.cn-6-4">
              <a:extLst>
                <a:ext uri="{FF2B5EF4-FFF2-40B4-BE49-F238E27FC236}">
                  <a16:creationId xmlns:a16="http://schemas.microsoft.com/office/drawing/2014/main" id="{63EF4815-78E3-42D6-B87E-E74F1E172525}"/>
                </a:ext>
              </a:extLst>
            </p:cNvPr>
            <p:cNvSpPr txBox="1"/>
            <p:nvPr/>
          </p:nvSpPr>
          <p:spPr>
            <a:xfrm>
              <a:off x="820256" y="3627987"/>
              <a:ext cx="662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a typeface="阿里巴巴普惠体 B" panose="00020600040101010101" pitchFamily="18" charset="-122"/>
                  <a:cs typeface="阿里巴巴普惠体 B" panose="00020600040101010101" pitchFamily="18" charset="-122"/>
                  <a:sym typeface="+mn-lt"/>
                </a:rPr>
                <a:t>03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1435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866AB61B-2B93-4C42-9AFB-B48CC5350AB7}"/>
              </a:ext>
            </a:extLst>
          </p:cNvPr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07BBF26-AC80-4A5B-B9FD-80CD1ACB9698}"/>
              </a:ext>
            </a:extLst>
          </p:cNvPr>
          <p:cNvSpPr/>
          <p:nvPr/>
        </p:nvSpPr>
        <p:spPr>
          <a:xfrm>
            <a:off x="1307176" y="4347806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链栈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80B6B52-AC45-4AF9-A733-768B388E9BDC}"/>
              </a:ext>
            </a:extLst>
          </p:cNvPr>
          <p:cNvGrpSpPr/>
          <p:nvPr/>
        </p:nvGrpSpPr>
        <p:grpSpPr>
          <a:xfrm>
            <a:off x="3462485" y="3653960"/>
            <a:ext cx="1781666" cy="2296999"/>
            <a:chOff x="6749592" y="3689022"/>
            <a:chExt cx="1781666" cy="2296999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75B055B-01FC-4334-B260-47A1DE1F6249}"/>
                </a:ext>
              </a:extLst>
            </p:cNvPr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265502C-88D2-4EFF-8B0D-F1227375FCED}"/>
                </a:ext>
              </a:extLst>
            </p:cNvPr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1B2E8FF2-9136-4B68-B1E3-A7AEA23365ED}"/>
              </a:ext>
            </a:extLst>
          </p:cNvPr>
          <p:cNvSpPr/>
          <p:nvPr/>
        </p:nvSpPr>
        <p:spPr>
          <a:xfrm>
            <a:off x="3637002" y="5214659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97FD3FC3-3228-4FE4-8066-B3F35D86C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589295"/>
              </p:ext>
            </p:extLst>
          </p:nvPr>
        </p:nvGraphicFramePr>
        <p:xfrm>
          <a:off x="74220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Size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Top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02424622-39AA-494E-BE21-A86170A3E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167526"/>
              </p:ext>
            </p:extLst>
          </p:nvPr>
        </p:nvGraphicFramePr>
        <p:xfrm>
          <a:off x="92508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525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298B0E9B-0434-47E7-BCCA-005F67F28CE8}"/>
              </a:ext>
            </a:extLst>
          </p:cNvPr>
          <p:cNvCxnSpPr/>
          <p:nvPr/>
        </p:nvCxnSpPr>
        <p:spPr>
          <a:xfrm>
            <a:off x="8458986" y="4511040"/>
            <a:ext cx="7918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AE5779F5-E05B-4CB4-B340-82092CF43A31}"/>
              </a:ext>
            </a:extLst>
          </p:cNvPr>
          <p:cNvSpPr/>
          <p:nvPr/>
        </p:nvSpPr>
        <p:spPr>
          <a:xfrm>
            <a:off x="3637002" y="4497645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888</a:t>
            </a:r>
            <a:endParaRPr lang="zh-CN" altLang="en-US" dirty="0"/>
          </a:p>
        </p:txBody>
      </p: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5C0AE68D-179B-467C-8DB7-753901784D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368676"/>
              </p:ext>
            </p:extLst>
          </p:nvPr>
        </p:nvGraphicFramePr>
        <p:xfrm>
          <a:off x="9250837" y="5015767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888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2523D24D-314F-4E04-8D20-57356CE4B935}"/>
              </a:ext>
            </a:extLst>
          </p:cNvPr>
          <p:cNvCxnSpPr/>
          <p:nvPr/>
        </p:nvCxnSpPr>
        <p:spPr>
          <a:xfrm>
            <a:off x="10287786" y="4497645"/>
            <a:ext cx="0" cy="518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989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EA69B3DA-C78F-4357-BE63-5DFAD11DC41E}"/>
              </a:ext>
            </a:extLst>
          </p:cNvPr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866AB61B-2B93-4C42-9AFB-B48CC5350AB7}"/>
              </a:ext>
            </a:extLst>
          </p:cNvPr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07BBF26-AC80-4A5B-B9FD-80CD1ACB9698}"/>
              </a:ext>
            </a:extLst>
          </p:cNvPr>
          <p:cNvSpPr/>
          <p:nvPr/>
        </p:nvSpPr>
        <p:spPr>
          <a:xfrm>
            <a:off x="1307176" y="4347806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链栈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04C0EEC-E2C1-4AD3-8FF8-077C7873F8C2}"/>
              </a:ext>
            </a:extLst>
          </p:cNvPr>
          <p:cNvSpPr/>
          <p:nvPr/>
        </p:nvSpPr>
        <p:spPr>
          <a:xfrm>
            <a:off x="2853172" y="434780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顺序栈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9F90F33-17CC-448B-8AF5-C56BB481A7C5}"/>
              </a:ext>
            </a:extLst>
          </p:cNvPr>
          <p:cNvSpPr/>
          <p:nvPr/>
        </p:nvSpPr>
        <p:spPr>
          <a:xfrm>
            <a:off x="4399168" y="4347805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循环队列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B123F9E-A86C-48AA-BEEB-9C94CECD15EF}"/>
              </a:ext>
            </a:extLst>
          </p:cNvPr>
          <p:cNvSpPr/>
          <p:nvPr/>
        </p:nvSpPr>
        <p:spPr>
          <a:xfrm>
            <a:off x="5945164" y="4347804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链队列</a:t>
            </a:r>
          </a:p>
        </p:txBody>
      </p:sp>
    </p:spTree>
    <p:extLst>
      <p:ext uri="{BB962C8B-B14F-4D97-AF65-F5344CB8AC3E}">
        <p14:creationId xmlns:p14="http://schemas.microsoft.com/office/powerpoint/2010/main" val="1930178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>
            <a:extLst>
              <a:ext uri="{FF2B5EF4-FFF2-40B4-BE49-F238E27FC236}">
                <a16:creationId xmlns:a16="http://schemas.microsoft.com/office/drawing/2014/main" id="{83BB5E82-E6A6-49EC-96C8-9331E7FF63CD}"/>
              </a:ext>
            </a:extLst>
          </p:cNvPr>
          <p:cNvSpPr txBox="1"/>
          <p:nvPr/>
        </p:nvSpPr>
        <p:spPr>
          <a:xfrm flipH="1">
            <a:off x="1341603" y="352407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3" name="OfficePLUS.cn-5-1">
            <a:extLst>
              <a:ext uri="{FF2B5EF4-FFF2-40B4-BE49-F238E27FC236}">
                <a16:creationId xmlns:a16="http://schemas.microsoft.com/office/drawing/2014/main" id="{A3247D02-1356-421E-A182-10B52E413D0D}"/>
              </a:ext>
            </a:extLst>
          </p:cNvPr>
          <p:cNvSpPr txBox="1"/>
          <p:nvPr/>
        </p:nvSpPr>
        <p:spPr>
          <a:xfrm flipH="1">
            <a:off x="1341603" y="242069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4" name="OfficePLUS.cn-5-1">
            <a:extLst>
              <a:ext uri="{FF2B5EF4-FFF2-40B4-BE49-F238E27FC236}">
                <a16:creationId xmlns:a16="http://schemas.microsoft.com/office/drawing/2014/main" id="{CE113772-D975-4386-AA9B-D53D0E1B0525}"/>
              </a:ext>
            </a:extLst>
          </p:cNvPr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数据结构层次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5" name="OfficePLUS.cn-5-1">
            <a:extLst>
              <a:ext uri="{FF2B5EF4-FFF2-40B4-BE49-F238E27FC236}">
                <a16:creationId xmlns:a16="http://schemas.microsoft.com/office/drawing/2014/main" id="{1F46A5C3-170C-4585-9838-19C3962E59AF}"/>
              </a:ext>
            </a:extLst>
          </p:cNvPr>
          <p:cNvSpPr txBox="1"/>
          <p:nvPr/>
        </p:nvSpPr>
        <p:spPr>
          <a:xfrm flipH="1">
            <a:off x="3595338" y="2359142"/>
            <a:ext cx="5648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数据在内存中实际的结构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6" name="OfficePLUS.cn-5-1">
            <a:extLst>
              <a:ext uri="{FF2B5EF4-FFF2-40B4-BE49-F238E27FC236}">
                <a16:creationId xmlns:a16="http://schemas.microsoft.com/office/drawing/2014/main" id="{59455851-1332-4142-856F-6F1CFE82F978}"/>
              </a:ext>
            </a:extLst>
          </p:cNvPr>
          <p:cNvSpPr txBox="1"/>
          <p:nvPr/>
        </p:nvSpPr>
        <p:spPr>
          <a:xfrm flipH="1">
            <a:off x="3532491" y="3462520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左大括号 1">
            <a:extLst>
              <a:ext uri="{FF2B5EF4-FFF2-40B4-BE49-F238E27FC236}">
                <a16:creationId xmlns:a16="http://schemas.microsoft.com/office/drawing/2014/main" id="{090AA864-05A6-4888-84EF-A58F7DE21A37}"/>
              </a:ext>
            </a:extLst>
          </p:cNvPr>
          <p:cNvSpPr/>
          <p:nvPr/>
        </p:nvSpPr>
        <p:spPr>
          <a:xfrm>
            <a:off x="985421" y="2420696"/>
            <a:ext cx="257453" cy="1626599"/>
          </a:xfrm>
          <a:prstGeom prst="leftBrace">
            <a:avLst>
              <a:gd name="adj1" fmla="val 157951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724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E6EDCF-62A8-4D53-961C-D77E09954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>
            <a:extLst>
              <a:ext uri="{FF2B5EF4-FFF2-40B4-BE49-F238E27FC236}">
                <a16:creationId xmlns:a16="http://schemas.microsoft.com/office/drawing/2014/main" id="{C4FBF538-E544-4175-906E-E58D272A4F44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>
              <a:extLst>
                <a:ext uri="{FF2B5EF4-FFF2-40B4-BE49-F238E27FC236}">
                  <a16:creationId xmlns:a16="http://schemas.microsoft.com/office/drawing/2014/main" id="{ABF43C7B-45AA-4DE5-BAB4-7027677F88C0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>
              <a:extLst>
                <a:ext uri="{FF2B5EF4-FFF2-40B4-BE49-F238E27FC236}">
                  <a16:creationId xmlns:a16="http://schemas.microsoft.com/office/drawing/2014/main" id="{7F25D876-AE1E-44CA-AE46-6C2DA6489548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>
            <a:extLst>
              <a:ext uri="{FF2B5EF4-FFF2-40B4-BE49-F238E27FC236}">
                <a16:creationId xmlns:a16="http://schemas.microsoft.com/office/drawing/2014/main" id="{3ED8FF04-2605-49CF-9BFC-1B877A8A0E66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>
              <a:extLst>
                <a:ext uri="{FF2B5EF4-FFF2-40B4-BE49-F238E27FC236}">
                  <a16:creationId xmlns:a16="http://schemas.microsoft.com/office/drawing/2014/main" id="{19E6426D-EE46-43A3-8CF2-B1033E4B7BDA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>
              <a:extLst>
                <a:ext uri="{FF2B5EF4-FFF2-40B4-BE49-F238E27FC236}">
                  <a16:creationId xmlns:a16="http://schemas.microsoft.com/office/drawing/2014/main" id="{953481EA-7133-4AA0-B470-90FC5ED497E3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>
            <a:extLst>
              <a:ext uri="{FF2B5EF4-FFF2-40B4-BE49-F238E27FC236}">
                <a16:creationId xmlns:a16="http://schemas.microsoft.com/office/drawing/2014/main" id="{F138ED92-419F-45A5-A61A-67327EA4CC3B}"/>
              </a:ext>
            </a:extLst>
          </p:cNvPr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>
            <a:extLst>
              <a:ext uri="{FF2B5EF4-FFF2-40B4-BE49-F238E27FC236}">
                <a16:creationId xmlns:a16="http://schemas.microsoft.com/office/drawing/2014/main" id="{26542ADE-1BA7-4B01-9D63-743F0383CBE9}"/>
              </a:ext>
            </a:extLst>
          </p:cNvPr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>
            <a:extLst>
              <a:ext uri="{FF2B5EF4-FFF2-40B4-BE49-F238E27FC236}">
                <a16:creationId xmlns:a16="http://schemas.microsoft.com/office/drawing/2014/main" id="{2338AC04-F7C0-4E2E-A726-F58FEC95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2A49EC72-C5BA-4CF8-AC52-C272B5B4412D}"/>
              </a:ext>
            </a:extLst>
          </p:cNvPr>
          <p:cNvGrpSpPr/>
          <p:nvPr/>
        </p:nvGrpSpPr>
        <p:grpSpPr>
          <a:xfrm>
            <a:off x="6096000" y="2371672"/>
            <a:ext cx="5526024" cy="1457438"/>
            <a:chOff x="6096000" y="2371672"/>
            <a:chExt cx="5526024" cy="1457438"/>
          </a:xfrm>
        </p:grpSpPr>
        <p:sp>
          <p:nvSpPr>
            <p:cNvPr id="51" name="OfficePLUS.cn-6">
              <a:extLst>
                <a:ext uri="{FF2B5EF4-FFF2-40B4-BE49-F238E27FC236}">
                  <a16:creationId xmlns:a16="http://schemas.microsoft.com/office/drawing/2014/main" id="{77B15E2B-7A94-4A68-BBD5-7908EF12540B}"/>
                </a:ext>
              </a:extLst>
            </p:cNvPr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2" name="OfficePLUS.cn-5">
              <a:extLst>
                <a:ext uri="{FF2B5EF4-FFF2-40B4-BE49-F238E27FC236}">
                  <a16:creationId xmlns:a16="http://schemas.microsoft.com/office/drawing/2014/main" id="{5D0693A4-1DC0-4834-B2A8-E9D054C2D72A}"/>
                </a:ext>
              </a:extLst>
            </p:cNvPr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3" name="OfficePLUS.cn-7">
              <a:extLst>
                <a:ext uri="{FF2B5EF4-FFF2-40B4-BE49-F238E27FC236}">
                  <a16:creationId xmlns:a16="http://schemas.microsoft.com/office/drawing/2014/main" id="{992B6E6C-7CA3-4922-B4C7-BBDAF601E1CB}"/>
                </a:ext>
              </a:extLst>
            </p:cNvPr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  <a:sym typeface="+mn-lt"/>
                </a:rPr>
                <a:t>02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54" name="OfficePLUS.cn-8">
              <a:extLst>
                <a:ext uri="{FF2B5EF4-FFF2-40B4-BE49-F238E27FC236}">
                  <a16:creationId xmlns:a16="http://schemas.microsoft.com/office/drawing/2014/main" id="{D0706A5B-6875-492F-90E0-2B2C916FC331}"/>
                </a:ext>
              </a:extLst>
            </p:cNvPr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/>
                  <a:cs typeface="+mn-cs"/>
                  <a:sym typeface="+mn-lt"/>
                </a:rPr>
                <a:t>PART 02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5" name="OfficePLUS.cn-9">
              <a:extLst>
                <a:ext uri="{FF2B5EF4-FFF2-40B4-BE49-F238E27FC236}">
                  <a16:creationId xmlns:a16="http://schemas.microsoft.com/office/drawing/2014/main" id="{40A04E83-28D2-4CEB-86C2-86B7DA745FFE}"/>
                </a:ext>
              </a:extLst>
            </p:cNvPr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什么是树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>
            <a:extLst>
              <a:ext uri="{FF2B5EF4-FFF2-40B4-BE49-F238E27FC236}">
                <a16:creationId xmlns:a16="http://schemas.microsoft.com/office/drawing/2014/main" id="{8C0AAB11-9997-4378-BD33-C026950EBB1D}"/>
              </a:ext>
            </a:extLst>
          </p:cNvPr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95819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E6EDCF-62A8-4D53-961C-D77E09954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>
            <a:extLst>
              <a:ext uri="{FF2B5EF4-FFF2-40B4-BE49-F238E27FC236}">
                <a16:creationId xmlns:a16="http://schemas.microsoft.com/office/drawing/2014/main" id="{C4FBF538-E544-4175-906E-E58D272A4F44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>
              <a:extLst>
                <a:ext uri="{FF2B5EF4-FFF2-40B4-BE49-F238E27FC236}">
                  <a16:creationId xmlns:a16="http://schemas.microsoft.com/office/drawing/2014/main" id="{ABF43C7B-45AA-4DE5-BAB4-7027677F88C0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>
              <a:extLst>
                <a:ext uri="{FF2B5EF4-FFF2-40B4-BE49-F238E27FC236}">
                  <a16:creationId xmlns:a16="http://schemas.microsoft.com/office/drawing/2014/main" id="{7F25D876-AE1E-44CA-AE46-6C2DA6489548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>
            <a:extLst>
              <a:ext uri="{FF2B5EF4-FFF2-40B4-BE49-F238E27FC236}">
                <a16:creationId xmlns:a16="http://schemas.microsoft.com/office/drawing/2014/main" id="{3ED8FF04-2605-49CF-9BFC-1B877A8A0E66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>
              <a:extLst>
                <a:ext uri="{FF2B5EF4-FFF2-40B4-BE49-F238E27FC236}">
                  <a16:creationId xmlns:a16="http://schemas.microsoft.com/office/drawing/2014/main" id="{19E6426D-EE46-43A3-8CF2-B1033E4B7BDA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>
              <a:extLst>
                <a:ext uri="{FF2B5EF4-FFF2-40B4-BE49-F238E27FC236}">
                  <a16:creationId xmlns:a16="http://schemas.microsoft.com/office/drawing/2014/main" id="{953481EA-7133-4AA0-B470-90FC5ED497E3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>
            <a:extLst>
              <a:ext uri="{FF2B5EF4-FFF2-40B4-BE49-F238E27FC236}">
                <a16:creationId xmlns:a16="http://schemas.microsoft.com/office/drawing/2014/main" id="{F138ED92-419F-45A5-A61A-67327EA4CC3B}"/>
              </a:ext>
            </a:extLst>
          </p:cNvPr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>
            <a:extLst>
              <a:ext uri="{FF2B5EF4-FFF2-40B4-BE49-F238E27FC236}">
                <a16:creationId xmlns:a16="http://schemas.microsoft.com/office/drawing/2014/main" id="{26542ADE-1BA7-4B01-9D63-743F0383CBE9}"/>
              </a:ext>
            </a:extLst>
          </p:cNvPr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>
            <a:extLst>
              <a:ext uri="{FF2B5EF4-FFF2-40B4-BE49-F238E27FC236}">
                <a16:creationId xmlns:a16="http://schemas.microsoft.com/office/drawing/2014/main" id="{2338AC04-F7C0-4E2E-A726-F58FEC95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B20292E-4057-449E-9E12-9B5431E9BE4D}"/>
              </a:ext>
            </a:extLst>
          </p:cNvPr>
          <p:cNvGrpSpPr/>
          <p:nvPr/>
        </p:nvGrpSpPr>
        <p:grpSpPr>
          <a:xfrm>
            <a:off x="6096000" y="1607821"/>
            <a:ext cx="5526024" cy="1457438"/>
            <a:chOff x="6096000" y="2371672"/>
            <a:chExt cx="5526024" cy="1457438"/>
          </a:xfrm>
        </p:grpSpPr>
        <p:sp>
          <p:nvSpPr>
            <p:cNvPr id="51" name="OfficePLUS.cn-6">
              <a:extLst>
                <a:ext uri="{FF2B5EF4-FFF2-40B4-BE49-F238E27FC236}">
                  <a16:creationId xmlns:a16="http://schemas.microsoft.com/office/drawing/2014/main" id="{77B15E2B-7A94-4A68-BBD5-7908EF12540B}"/>
                </a:ext>
              </a:extLst>
            </p:cNvPr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2" name="OfficePLUS.cn-5">
              <a:extLst>
                <a:ext uri="{FF2B5EF4-FFF2-40B4-BE49-F238E27FC236}">
                  <a16:creationId xmlns:a16="http://schemas.microsoft.com/office/drawing/2014/main" id="{5D0693A4-1DC0-4834-B2A8-E9D054C2D72A}"/>
                </a:ext>
              </a:extLst>
            </p:cNvPr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3" name="OfficePLUS.cn-7">
              <a:extLst>
                <a:ext uri="{FF2B5EF4-FFF2-40B4-BE49-F238E27FC236}">
                  <a16:creationId xmlns:a16="http://schemas.microsoft.com/office/drawing/2014/main" id="{992B6E6C-7CA3-4922-B4C7-BBDAF601E1CB}"/>
                </a:ext>
              </a:extLst>
            </p:cNvPr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  <a:sym typeface="+mn-lt"/>
                </a:rPr>
                <a:t>02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54" name="OfficePLUS.cn-8">
              <a:extLst>
                <a:ext uri="{FF2B5EF4-FFF2-40B4-BE49-F238E27FC236}">
                  <a16:creationId xmlns:a16="http://schemas.microsoft.com/office/drawing/2014/main" id="{D0706A5B-6875-492F-90E0-2B2C916FC331}"/>
                </a:ext>
              </a:extLst>
            </p:cNvPr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/>
                  <a:cs typeface="+mn-cs"/>
                  <a:sym typeface="+mn-lt"/>
                </a:rPr>
                <a:t>PART </a:t>
              </a:r>
              <a:r>
                <a:rPr lang="en-US" altLang="zh-CN" sz="2000" spc="200" dirty="0">
                  <a:solidFill>
                    <a:srgbClr val="556CFB"/>
                  </a:solidFill>
                  <a:ea typeface="微软雅黑"/>
                  <a:sym typeface="+mn-lt"/>
                </a:rPr>
                <a:t>02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5" name="OfficePLUS.cn-9">
              <a:extLst>
                <a:ext uri="{FF2B5EF4-FFF2-40B4-BE49-F238E27FC236}">
                  <a16:creationId xmlns:a16="http://schemas.microsoft.com/office/drawing/2014/main" id="{40A04E83-28D2-4CEB-86C2-86B7DA745FFE}"/>
                </a:ext>
              </a:extLst>
            </p:cNvPr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914400"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什么是树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>
            <a:extLst>
              <a:ext uri="{FF2B5EF4-FFF2-40B4-BE49-F238E27FC236}">
                <a16:creationId xmlns:a16="http://schemas.microsoft.com/office/drawing/2014/main" id="{8C0AAB11-9997-4378-BD33-C026950EBB1D}"/>
              </a:ext>
            </a:extLst>
          </p:cNvPr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C76040FC-8598-4254-8749-B2F74AC7D62D}"/>
              </a:ext>
            </a:extLst>
          </p:cNvPr>
          <p:cNvSpPr txBox="1"/>
          <p:nvPr/>
        </p:nvSpPr>
        <p:spPr>
          <a:xfrm flipH="1">
            <a:off x="6972300" y="370788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>
            <a:extLst>
              <a:ext uri="{FF2B5EF4-FFF2-40B4-BE49-F238E27FC236}">
                <a16:creationId xmlns:a16="http://schemas.microsoft.com/office/drawing/2014/main" id="{39F45955-008E-4479-90A4-24B4FFB38F9D}"/>
              </a:ext>
            </a:extLst>
          </p:cNvPr>
          <p:cNvSpPr txBox="1"/>
          <p:nvPr/>
        </p:nvSpPr>
        <p:spPr>
          <a:xfrm flipH="1">
            <a:off x="7027747" y="4392648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21035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98A0C3FC-D51B-4BDE-BC3A-C2F3E058B638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>
            <a:extLst>
              <a:ext uri="{FF2B5EF4-FFF2-40B4-BE49-F238E27FC236}">
                <a16:creationId xmlns:a16="http://schemas.microsoft.com/office/drawing/2014/main" id="{7DE76B20-4CDC-452C-A8CD-B4A4E6F702CD}"/>
              </a:ext>
            </a:extLst>
          </p:cNvPr>
          <p:cNvSpPr txBox="1"/>
          <p:nvPr/>
        </p:nvSpPr>
        <p:spPr>
          <a:xfrm flipH="1">
            <a:off x="4949171" y="3075056"/>
            <a:ext cx="3268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22459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98A0C3FC-D51B-4BDE-BC3A-C2F3E058B638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>
            <a:extLst>
              <a:ext uri="{FF2B5EF4-FFF2-40B4-BE49-F238E27FC236}">
                <a16:creationId xmlns:a16="http://schemas.microsoft.com/office/drawing/2014/main" id="{7DE76B20-4CDC-452C-A8CD-B4A4E6F702CD}"/>
              </a:ext>
            </a:extLst>
          </p:cNvPr>
          <p:cNvSpPr txBox="1"/>
          <p:nvPr/>
        </p:nvSpPr>
        <p:spPr>
          <a:xfrm flipH="1">
            <a:off x="1797598" y="3075056"/>
            <a:ext cx="3268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29459CD-736D-4EEF-B104-A78FA0BEC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315" y="1255323"/>
            <a:ext cx="3916532" cy="434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416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98A0C3FC-D51B-4BDE-BC3A-C2F3E058B638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>
            <a:extLst>
              <a:ext uri="{FF2B5EF4-FFF2-40B4-BE49-F238E27FC236}">
                <a16:creationId xmlns:a16="http://schemas.microsoft.com/office/drawing/2014/main" id="{7DE76B20-4CDC-452C-A8CD-B4A4E6F702CD}"/>
              </a:ext>
            </a:extLst>
          </p:cNvPr>
          <p:cNvSpPr txBox="1"/>
          <p:nvPr/>
        </p:nvSpPr>
        <p:spPr>
          <a:xfrm flipH="1">
            <a:off x="1797598" y="3075056"/>
            <a:ext cx="3268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29459CD-736D-4EEF-B104-A78FA0BEC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964315" y="1255323"/>
            <a:ext cx="3916532" cy="434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273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98A0C3FC-D51B-4BDE-BC3A-C2F3E058B638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>
            <a:extLst>
              <a:ext uri="{FF2B5EF4-FFF2-40B4-BE49-F238E27FC236}">
                <a16:creationId xmlns:a16="http://schemas.microsoft.com/office/drawing/2014/main" id="{7DE76B20-4CDC-452C-A8CD-B4A4E6F702CD}"/>
              </a:ext>
            </a:extLst>
          </p:cNvPr>
          <p:cNvSpPr txBox="1"/>
          <p:nvPr/>
        </p:nvSpPr>
        <p:spPr>
          <a:xfrm flipH="1">
            <a:off x="1797598" y="3075056"/>
            <a:ext cx="3268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FCC189A-7AAF-41A7-A77D-572C7CF1B68A}"/>
              </a:ext>
            </a:extLst>
          </p:cNvPr>
          <p:cNvCxnSpPr>
            <a:stCxn id="2" idx="4"/>
            <a:endCxn id="11" idx="0"/>
          </p:cNvCxnSpPr>
          <p:nvPr/>
        </p:nvCxnSpPr>
        <p:spPr>
          <a:xfrm>
            <a:off x="8446761" y="1763697"/>
            <a:ext cx="0" cy="4986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5D3567D-ED09-469B-8DB4-7FBC2BD00BC3}"/>
              </a:ext>
            </a:extLst>
          </p:cNvPr>
          <p:cNvGrpSpPr/>
          <p:nvPr/>
        </p:nvGrpSpPr>
        <p:grpSpPr>
          <a:xfrm>
            <a:off x="6299844" y="1195526"/>
            <a:ext cx="4293833" cy="2871501"/>
            <a:chOff x="6299844" y="1195526"/>
            <a:chExt cx="4293833" cy="2871501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16FC7482-5916-4A2F-A2F9-A78903C26068}"/>
                </a:ext>
              </a:extLst>
            </p:cNvPr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24B2DCC-9DBA-47C1-AB43-DC366C68F14C}"/>
                </a:ext>
              </a:extLst>
            </p:cNvPr>
            <p:cNvSpPr/>
            <p:nvPr/>
          </p:nvSpPr>
          <p:spPr>
            <a:xfrm>
              <a:off x="686801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0EB838DE-3BFD-40A6-9C01-2D44C9DCFECF}"/>
                </a:ext>
              </a:extLst>
            </p:cNvPr>
            <p:cNvSpPr/>
            <p:nvPr/>
          </p:nvSpPr>
          <p:spPr>
            <a:xfrm>
              <a:off x="816267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FD535F0A-C944-405C-B67C-7ECC3D3FB93F}"/>
                </a:ext>
              </a:extLst>
            </p:cNvPr>
            <p:cNvSpPr/>
            <p:nvPr/>
          </p:nvSpPr>
          <p:spPr>
            <a:xfrm>
              <a:off x="945733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78E40840-FD76-40D9-91E2-F142D2A497EB}"/>
                </a:ext>
              </a:extLst>
            </p:cNvPr>
            <p:cNvSpPr/>
            <p:nvPr/>
          </p:nvSpPr>
          <p:spPr>
            <a:xfrm>
              <a:off x="6299844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7D37B9CD-4AAD-4716-AA05-CC2BE8D98A8B}"/>
                </a:ext>
              </a:extLst>
            </p:cNvPr>
            <p:cNvSpPr/>
            <p:nvPr/>
          </p:nvSpPr>
          <p:spPr>
            <a:xfrm>
              <a:off x="7436186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697629EB-D3D9-4681-8E81-230C1AE73CA2}"/>
                </a:ext>
              </a:extLst>
            </p:cNvPr>
            <p:cNvSpPr/>
            <p:nvPr/>
          </p:nvSpPr>
          <p:spPr>
            <a:xfrm>
              <a:off x="8162675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3DC0E5CE-FFBC-468F-BFE1-B9ED86A5E02E}"/>
                </a:ext>
              </a:extLst>
            </p:cNvPr>
            <p:cNvSpPr/>
            <p:nvPr/>
          </p:nvSpPr>
          <p:spPr>
            <a:xfrm>
              <a:off x="8889164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A29BF01F-1DCA-49A0-A006-2C860FBFAE6B}"/>
                </a:ext>
              </a:extLst>
            </p:cNvPr>
            <p:cNvSpPr/>
            <p:nvPr/>
          </p:nvSpPr>
          <p:spPr>
            <a:xfrm>
              <a:off x="10025506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E71ABA2C-5F7B-4488-AC7D-85EFBACB2B3B}"/>
                </a:ext>
              </a:extLst>
            </p:cNvPr>
            <p:cNvCxnSpPr>
              <a:stCxn id="2" idx="3"/>
              <a:endCxn id="10" idx="0"/>
            </p:cNvCxnSpPr>
            <p:nvPr/>
          </p:nvCxnSpPr>
          <p:spPr>
            <a:xfrm flipH="1">
              <a:off x="7152101" y="1680490"/>
              <a:ext cx="1093781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8E3088FC-F1A5-40AA-B1E5-E427F716EFE6}"/>
                </a:ext>
              </a:extLst>
            </p:cNvPr>
            <p:cNvCxnSpPr>
              <a:stCxn id="2" idx="5"/>
              <a:endCxn id="13" idx="0"/>
            </p:cNvCxnSpPr>
            <p:nvPr/>
          </p:nvCxnSpPr>
          <p:spPr>
            <a:xfrm>
              <a:off x="8647639" y="1680490"/>
              <a:ext cx="1093782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1F45C6F-A36C-49FA-8B2D-F1E7672AD2AD}"/>
                </a:ext>
              </a:extLst>
            </p:cNvPr>
            <p:cNvCxnSpPr>
              <a:stCxn id="10" idx="3"/>
              <a:endCxn id="14" idx="0"/>
            </p:cNvCxnSpPr>
            <p:nvPr/>
          </p:nvCxnSpPr>
          <p:spPr>
            <a:xfrm flipH="1">
              <a:off x="6583930" y="2747290"/>
              <a:ext cx="367292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FA33545-3DC1-4EB0-9B19-320D1C67C9EB}"/>
                </a:ext>
              </a:extLst>
            </p:cNvPr>
            <p:cNvCxnSpPr>
              <a:stCxn id="10" idx="5"/>
              <a:endCxn id="15" idx="0"/>
            </p:cNvCxnSpPr>
            <p:nvPr/>
          </p:nvCxnSpPr>
          <p:spPr>
            <a:xfrm>
              <a:off x="7352979" y="2747290"/>
              <a:ext cx="367293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32E6B99-B153-449D-9A10-3CEEC0D72261}"/>
                </a:ext>
              </a:extLst>
            </p:cNvPr>
            <p:cNvCxnSpPr>
              <a:stCxn id="11" idx="4"/>
              <a:endCxn id="16" idx="0"/>
            </p:cNvCxnSpPr>
            <p:nvPr/>
          </p:nvCxnSpPr>
          <p:spPr>
            <a:xfrm>
              <a:off x="8446761" y="2830497"/>
              <a:ext cx="0" cy="6683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990FE14F-4E9B-4F0E-840B-81EAD6270B5F}"/>
                </a:ext>
              </a:extLst>
            </p:cNvPr>
            <p:cNvCxnSpPr>
              <a:stCxn id="13" idx="3"/>
              <a:endCxn id="18" idx="0"/>
            </p:cNvCxnSpPr>
            <p:nvPr/>
          </p:nvCxnSpPr>
          <p:spPr>
            <a:xfrm flipH="1">
              <a:off x="9173250" y="2747290"/>
              <a:ext cx="367292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03F218E-FAE3-456F-B658-DA725CB03E02}"/>
                </a:ext>
              </a:extLst>
            </p:cNvPr>
            <p:cNvCxnSpPr>
              <a:stCxn id="13" idx="5"/>
              <a:endCxn id="19" idx="0"/>
            </p:cNvCxnSpPr>
            <p:nvPr/>
          </p:nvCxnSpPr>
          <p:spPr>
            <a:xfrm>
              <a:off x="9942299" y="2747290"/>
              <a:ext cx="367293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OfficePLUS.cn-5-1">
            <a:extLst>
              <a:ext uri="{FF2B5EF4-FFF2-40B4-BE49-F238E27FC236}">
                <a16:creationId xmlns:a16="http://schemas.microsoft.com/office/drawing/2014/main" id="{FD8A2436-F6D3-4A0D-952C-CFB1C8E8FF89}"/>
              </a:ext>
            </a:extLst>
          </p:cNvPr>
          <p:cNvSpPr txBox="1"/>
          <p:nvPr/>
        </p:nvSpPr>
        <p:spPr>
          <a:xfrm flipH="1">
            <a:off x="6407192" y="449911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2" name="OfficePLUS.cn-5-1">
            <a:extLst>
              <a:ext uri="{FF2B5EF4-FFF2-40B4-BE49-F238E27FC236}">
                <a16:creationId xmlns:a16="http://schemas.microsoft.com/office/drawing/2014/main" id="{A44E5702-6913-4402-916C-E1746E8C7493}"/>
              </a:ext>
            </a:extLst>
          </p:cNvPr>
          <p:cNvSpPr txBox="1"/>
          <p:nvPr/>
        </p:nvSpPr>
        <p:spPr>
          <a:xfrm flipH="1">
            <a:off x="6407192" y="518390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57046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98A0C3FC-D51B-4BDE-BC3A-C2F3E058B638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>
            <a:extLst>
              <a:ext uri="{FF2B5EF4-FFF2-40B4-BE49-F238E27FC236}">
                <a16:creationId xmlns:a16="http://schemas.microsoft.com/office/drawing/2014/main" id="{7DE76B20-4CDC-452C-A8CD-B4A4E6F702CD}"/>
              </a:ext>
            </a:extLst>
          </p:cNvPr>
          <p:cNvSpPr txBox="1"/>
          <p:nvPr/>
        </p:nvSpPr>
        <p:spPr>
          <a:xfrm flipH="1">
            <a:off x="1797598" y="3075056"/>
            <a:ext cx="3878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什么是二叉树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FCC189A-7AAF-41A7-A77D-572C7CF1B68A}"/>
              </a:ext>
            </a:extLst>
          </p:cNvPr>
          <p:cNvCxnSpPr>
            <a:stCxn id="2" idx="4"/>
            <a:endCxn id="11" idx="0"/>
          </p:cNvCxnSpPr>
          <p:nvPr/>
        </p:nvCxnSpPr>
        <p:spPr>
          <a:xfrm>
            <a:off x="8446761" y="1763697"/>
            <a:ext cx="0" cy="4986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5D3567D-ED09-469B-8DB4-7FBC2BD00BC3}"/>
              </a:ext>
            </a:extLst>
          </p:cNvPr>
          <p:cNvGrpSpPr/>
          <p:nvPr/>
        </p:nvGrpSpPr>
        <p:grpSpPr>
          <a:xfrm>
            <a:off x="6299844" y="1195526"/>
            <a:ext cx="4293833" cy="2871501"/>
            <a:chOff x="6299844" y="1195526"/>
            <a:chExt cx="4293833" cy="2871501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16FC7482-5916-4A2F-A2F9-A78903C26068}"/>
                </a:ext>
              </a:extLst>
            </p:cNvPr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24B2DCC-9DBA-47C1-AB43-DC366C68F14C}"/>
                </a:ext>
              </a:extLst>
            </p:cNvPr>
            <p:cNvSpPr/>
            <p:nvPr/>
          </p:nvSpPr>
          <p:spPr>
            <a:xfrm>
              <a:off x="686801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0EB838DE-3BFD-40A6-9C01-2D44C9DCFECF}"/>
                </a:ext>
              </a:extLst>
            </p:cNvPr>
            <p:cNvSpPr/>
            <p:nvPr/>
          </p:nvSpPr>
          <p:spPr>
            <a:xfrm>
              <a:off x="816267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FD535F0A-C944-405C-B67C-7ECC3D3FB93F}"/>
                </a:ext>
              </a:extLst>
            </p:cNvPr>
            <p:cNvSpPr/>
            <p:nvPr/>
          </p:nvSpPr>
          <p:spPr>
            <a:xfrm>
              <a:off x="945733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78E40840-FD76-40D9-91E2-F142D2A497EB}"/>
                </a:ext>
              </a:extLst>
            </p:cNvPr>
            <p:cNvSpPr/>
            <p:nvPr/>
          </p:nvSpPr>
          <p:spPr>
            <a:xfrm>
              <a:off x="6299844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7D37B9CD-4AAD-4716-AA05-CC2BE8D98A8B}"/>
                </a:ext>
              </a:extLst>
            </p:cNvPr>
            <p:cNvSpPr/>
            <p:nvPr/>
          </p:nvSpPr>
          <p:spPr>
            <a:xfrm>
              <a:off x="7436186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697629EB-D3D9-4681-8E81-230C1AE73CA2}"/>
                </a:ext>
              </a:extLst>
            </p:cNvPr>
            <p:cNvSpPr/>
            <p:nvPr/>
          </p:nvSpPr>
          <p:spPr>
            <a:xfrm>
              <a:off x="8162675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3DC0E5CE-FFBC-468F-BFE1-B9ED86A5E02E}"/>
                </a:ext>
              </a:extLst>
            </p:cNvPr>
            <p:cNvSpPr/>
            <p:nvPr/>
          </p:nvSpPr>
          <p:spPr>
            <a:xfrm>
              <a:off x="8889164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A29BF01F-1DCA-49A0-A006-2C860FBFAE6B}"/>
                </a:ext>
              </a:extLst>
            </p:cNvPr>
            <p:cNvSpPr/>
            <p:nvPr/>
          </p:nvSpPr>
          <p:spPr>
            <a:xfrm>
              <a:off x="10025506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E71ABA2C-5F7B-4488-AC7D-85EFBACB2B3B}"/>
                </a:ext>
              </a:extLst>
            </p:cNvPr>
            <p:cNvCxnSpPr>
              <a:stCxn id="2" idx="3"/>
              <a:endCxn id="10" idx="0"/>
            </p:cNvCxnSpPr>
            <p:nvPr/>
          </p:nvCxnSpPr>
          <p:spPr>
            <a:xfrm flipH="1">
              <a:off x="7152101" y="1680490"/>
              <a:ext cx="1093781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8E3088FC-F1A5-40AA-B1E5-E427F716EFE6}"/>
                </a:ext>
              </a:extLst>
            </p:cNvPr>
            <p:cNvCxnSpPr>
              <a:stCxn id="2" idx="5"/>
              <a:endCxn id="13" idx="0"/>
            </p:cNvCxnSpPr>
            <p:nvPr/>
          </p:nvCxnSpPr>
          <p:spPr>
            <a:xfrm>
              <a:off x="8647639" y="1680490"/>
              <a:ext cx="1093782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1F45C6F-A36C-49FA-8B2D-F1E7672AD2AD}"/>
                </a:ext>
              </a:extLst>
            </p:cNvPr>
            <p:cNvCxnSpPr>
              <a:stCxn id="10" idx="3"/>
              <a:endCxn id="14" idx="0"/>
            </p:cNvCxnSpPr>
            <p:nvPr/>
          </p:nvCxnSpPr>
          <p:spPr>
            <a:xfrm flipH="1">
              <a:off x="6583930" y="2747290"/>
              <a:ext cx="367292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FA33545-3DC1-4EB0-9B19-320D1C67C9EB}"/>
                </a:ext>
              </a:extLst>
            </p:cNvPr>
            <p:cNvCxnSpPr>
              <a:stCxn id="10" idx="5"/>
              <a:endCxn id="15" idx="0"/>
            </p:cNvCxnSpPr>
            <p:nvPr/>
          </p:nvCxnSpPr>
          <p:spPr>
            <a:xfrm>
              <a:off x="7352979" y="2747290"/>
              <a:ext cx="367293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32E6B99-B153-449D-9A10-3CEEC0D72261}"/>
                </a:ext>
              </a:extLst>
            </p:cNvPr>
            <p:cNvCxnSpPr>
              <a:stCxn id="11" idx="4"/>
              <a:endCxn id="16" idx="0"/>
            </p:cNvCxnSpPr>
            <p:nvPr/>
          </p:nvCxnSpPr>
          <p:spPr>
            <a:xfrm>
              <a:off x="8446761" y="2830497"/>
              <a:ext cx="0" cy="6683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990FE14F-4E9B-4F0E-840B-81EAD6270B5F}"/>
                </a:ext>
              </a:extLst>
            </p:cNvPr>
            <p:cNvCxnSpPr>
              <a:stCxn id="13" idx="3"/>
              <a:endCxn id="18" idx="0"/>
            </p:cNvCxnSpPr>
            <p:nvPr/>
          </p:nvCxnSpPr>
          <p:spPr>
            <a:xfrm flipH="1">
              <a:off x="9173250" y="2747290"/>
              <a:ext cx="367292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03F218E-FAE3-456F-B658-DA725CB03E02}"/>
                </a:ext>
              </a:extLst>
            </p:cNvPr>
            <p:cNvCxnSpPr>
              <a:stCxn id="13" idx="5"/>
              <a:endCxn id="19" idx="0"/>
            </p:cNvCxnSpPr>
            <p:nvPr/>
          </p:nvCxnSpPr>
          <p:spPr>
            <a:xfrm>
              <a:off x="9942299" y="2747290"/>
              <a:ext cx="367293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OfficePLUS.cn-5-1">
            <a:extLst>
              <a:ext uri="{FF2B5EF4-FFF2-40B4-BE49-F238E27FC236}">
                <a16:creationId xmlns:a16="http://schemas.microsoft.com/office/drawing/2014/main" id="{FD8A2436-F6D3-4A0D-952C-CFB1C8E8FF89}"/>
              </a:ext>
            </a:extLst>
          </p:cNvPr>
          <p:cNvSpPr txBox="1"/>
          <p:nvPr/>
        </p:nvSpPr>
        <p:spPr>
          <a:xfrm flipH="1">
            <a:off x="6407192" y="449911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2" name="OfficePLUS.cn-5-1">
            <a:extLst>
              <a:ext uri="{FF2B5EF4-FFF2-40B4-BE49-F238E27FC236}">
                <a16:creationId xmlns:a16="http://schemas.microsoft.com/office/drawing/2014/main" id="{A44E5702-6913-4402-916C-E1746E8C7493}"/>
              </a:ext>
            </a:extLst>
          </p:cNvPr>
          <p:cNvSpPr txBox="1"/>
          <p:nvPr/>
        </p:nvSpPr>
        <p:spPr>
          <a:xfrm flipH="1">
            <a:off x="6407192" y="518390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5137A8E7-3286-4EA1-9C94-94662AB6D7B3}"/>
              </a:ext>
            </a:extLst>
          </p:cNvPr>
          <p:cNvSpPr txBox="1"/>
          <p:nvPr/>
        </p:nvSpPr>
        <p:spPr>
          <a:xfrm flipH="1">
            <a:off x="6407192" y="5906651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每个节点最多有两个孩子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25517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E6EDCF-62A8-4D53-961C-D77E09954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>
            <a:extLst>
              <a:ext uri="{FF2B5EF4-FFF2-40B4-BE49-F238E27FC236}">
                <a16:creationId xmlns:a16="http://schemas.microsoft.com/office/drawing/2014/main" id="{C4FBF538-E544-4175-906E-E58D272A4F44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>
              <a:extLst>
                <a:ext uri="{FF2B5EF4-FFF2-40B4-BE49-F238E27FC236}">
                  <a16:creationId xmlns:a16="http://schemas.microsoft.com/office/drawing/2014/main" id="{ABF43C7B-45AA-4DE5-BAB4-7027677F88C0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>
              <a:extLst>
                <a:ext uri="{FF2B5EF4-FFF2-40B4-BE49-F238E27FC236}">
                  <a16:creationId xmlns:a16="http://schemas.microsoft.com/office/drawing/2014/main" id="{7F25D876-AE1E-44CA-AE46-6C2DA6489548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>
            <a:extLst>
              <a:ext uri="{FF2B5EF4-FFF2-40B4-BE49-F238E27FC236}">
                <a16:creationId xmlns:a16="http://schemas.microsoft.com/office/drawing/2014/main" id="{3ED8FF04-2605-49CF-9BFC-1B877A8A0E66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>
              <a:extLst>
                <a:ext uri="{FF2B5EF4-FFF2-40B4-BE49-F238E27FC236}">
                  <a16:creationId xmlns:a16="http://schemas.microsoft.com/office/drawing/2014/main" id="{19E6426D-EE46-43A3-8CF2-B1033E4B7BDA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>
              <a:extLst>
                <a:ext uri="{FF2B5EF4-FFF2-40B4-BE49-F238E27FC236}">
                  <a16:creationId xmlns:a16="http://schemas.microsoft.com/office/drawing/2014/main" id="{953481EA-7133-4AA0-B470-90FC5ED497E3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>
            <a:extLst>
              <a:ext uri="{FF2B5EF4-FFF2-40B4-BE49-F238E27FC236}">
                <a16:creationId xmlns:a16="http://schemas.microsoft.com/office/drawing/2014/main" id="{F138ED92-419F-45A5-A61A-67327EA4CC3B}"/>
              </a:ext>
            </a:extLst>
          </p:cNvPr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>
            <a:extLst>
              <a:ext uri="{FF2B5EF4-FFF2-40B4-BE49-F238E27FC236}">
                <a16:creationId xmlns:a16="http://schemas.microsoft.com/office/drawing/2014/main" id="{26542ADE-1BA7-4B01-9D63-743F0383CBE9}"/>
              </a:ext>
            </a:extLst>
          </p:cNvPr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>
            <a:extLst>
              <a:ext uri="{FF2B5EF4-FFF2-40B4-BE49-F238E27FC236}">
                <a16:creationId xmlns:a16="http://schemas.microsoft.com/office/drawing/2014/main" id="{2338AC04-F7C0-4E2E-A726-F58FEC95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2A49EC72-C5BA-4CF8-AC52-C272B5B4412D}"/>
              </a:ext>
            </a:extLst>
          </p:cNvPr>
          <p:cNvGrpSpPr/>
          <p:nvPr/>
        </p:nvGrpSpPr>
        <p:grpSpPr>
          <a:xfrm>
            <a:off x="6096000" y="2371672"/>
            <a:ext cx="5526024" cy="1457438"/>
            <a:chOff x="6096000" y="2371672"/>
            <a:chExt cx="5526024" cy="1457438"/>
          </a:xfrm>
        </p:grpSpPr>
        <p:sp>
          <p:nvSpPr>
            <p:cNvPr id="51" name="OfficePLUS.cn-6">
              <a:extLst>
                <a:ext uri="{FF2B5EF4-FFF2-40B4-BE49-F238E27FC236}">
                  <a16:creationId xmlns:a16="http://schemas.microsoft.com/office/drawing/2014/main" id="{77B15E2B-7A94-4A68-BBD5-7908EF12540B}"/>
                </a:ext>
              </a:extLst>
            </p:cNvPr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2" name="OfficePLUS.cn-5">
              <a:extLst>
                <a:ext uri="{FF2B5EF4-FFF2-40B4-BE49-F238E27FC236}">
                  <a16:creationId xmlns:a16="http://schemas.microsoft.com/office/drawing/2014/main" id="{5D0693A4-1DC0-4834-B2A8-E9D054C2D72A}"/>
                </a:ext>
              </a:extLst>
            </p:cNvPr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3" name="OfficePLUS.cn-7">
              <a:extLst>
                <a:ext uri="{FF2B5EF4-FFF2-40B4-BE49-F238E27FC236}">
                  <a16:creationId xmlns:a16="http://schemas.microsoft.com/office/drawing/2014/main" id="{992B6E6C-7CA3-4922-B4C7-BBDAF601E1CB}"/>
                </a:ext>
              </a:extLst>
            </p:cNvPr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  <a:sym typeface="+mn-lt"/>
                </a:rPr>
                <a:t>01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54" name="OfficePLUS.cn-8">
              <a:extLst>
                <a:ext uri="{FF2B5EF4-FFF2-40B4-BE49-F238E27FC236}">
                  <a16:creationId xmlns:a16="http://schemas.microsoft.com/office/drawing/2014/main" id="{D0706A5B-6875-492F-90E0-2B2C916FC331}"/>
                </a:ext>
              </a:extLst>
            </p:cNvPr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/>
                  <a:cs typeface="+mn-cs"/>
                  <a:sym typeface="+mn-lt"/>
                </a:rPr>
                <a:t>PART 01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5" name="OfficePLUS.cn-9">
              <a:extLst>
                <a:ext uri="{FF2B5EF4-FFF2-40B4-BE49-F238E27FC236}">
                  <a16:creationId xmlns:a16="http://schemas.microsoft.com/office/drawing/2014/main" id="{40A04E83-28D2-4CEB-86C2-86B7DA745FFE}"/>
                </a:ext>
              </a:extLst>
            </p:cNvPr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数据结构层次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>
            <a:extLst>
              <a:ext uri="{FF2B5EF4-FFF2-40B4-BE49-F238E27FC236}">
                <a16:creationId xmlns:a16="http://schemas.microsoft.com/office/drawing/2014/main" id="{8C0AAB11-9997-4378-BD33-C026950EBB1D}"/>
              </a:ext>
            </a:extLst>
          </p:cNvPr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482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98A0C3FC-D51B-4BDE-BC3A-C2F3E058B638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>
            <a:extLst>
              <a:ext uri="{FF2B5EF4-FFF2-40B4-BE49-F238E27FC236}">
                <a16:creationId xmlns:a16="http://schemas.microsoft.com/office/drawing/2014/main" id="{7DE76B20-4CDC-452C-A8CD-B4A4E6F702CD}"/>
              </a:ext>
            </a:extLst>
          </p:cNvPr>
          <p:cNvSpPr txBox="1"/>
          <p:nvPr/>
        </p:nvSpPr>
        <p:spPr>
          <a:xfrm flipH="1">
            <a:off x="1797598" y="3075056"/>
            <a:ext cx="3878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什么是二叉树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16FC7482-5916-4A2F-A2F9-A78903C26068}"/>
              </a:ext>
            </a:extLst>
          </p:cNvPr>
          <p:cNvSpPr/>
          <p:nvPr/>
        </p:nvSpPr>
        <p:spPr>
          <a:xfrm>
            <a:off x="8162675" y="119552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F24B2DCC-9DBA-47C1-AB43-DC366C68F14C}"/>
              </a:ext>
            </a:extLst>
          </p:cNvPr>
          <p:cNvSpPr/>
          <p:nvPr/>
        </p:nvSpPr>
        <p:spPr>
          <a:xfrm>
            <a:off x="6868015" y="2262326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D535F0A-C944-405C-B67C-7ECC3D3FB93F}"/>
              </a:ext>
            </a:extLst>
          </p:cNvPr>
          <p:cNvSpPr/>
          <p:nvPr/>
        </p:nvSpPr>
        <p:spPr>
          <a:xfrm>
            <a:off x="9457335" y="2262326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8E40840-FD76-40D9-91E2-F142D2A497EB}"/>
              </a:ext>
            </a:extLst>
          </p:cNvPr>
          <p:cNvSpPr/>
          <p:nvPr/>
        </p:nvSpPr>
        <p:spPr>
          <a:xfrm>
            <a:off x="6299844" y="3498855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7D37B9CD-4AAD-4716-AA05-CC2BE8D98A8B}"/>
              </a:ext>
            </a:extLst>
          </p:cNvPr>
          <p:cNvSpPr/>
          <p:nvPr/>
        </p:nvSpPr>
        <p:spPr>
          <a:xfrm>
            <a:off x="7436186" y="3498856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3DC0E5CE-FFBC-468F-BFE1-B9ED86A5E02E}"/>
              </a:ext>
            </a:extLst>
          </p:cNvPr>
          <p:cNvSpPr/>
          <p:nvPr/>
        </p:nvSpPr>
        <p:spPr>
          <a:xfrm>
            <a:off x="8889164" y="3498856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29BF01F-1DCA-49A0-A006-2C860FBFAE6B}"/>
              </a:ext>
            </a:extLst>
          </p:cNvPr>
          <p:cNvSpPr/>
          <p:nvPr/>
        </p:nvSpPr>
        <p:spPr>
          <a:xfrm>
            <a:off x="10025506" y="3498855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71ABA2C-5F7B-4488-AC7D-85EFBACB2B3B}"/>
              </a:ext>
            </a:extLst>
          </p:cNvPr>
          <p:cNvCxnSpPr>
            <a:cxnSpLocks/>
            <a:stCxn id="2" idx="3"/>
            <a:endCxn id="10" idx="0"/>
          </p:cNvCxnSpPr>
          <p:nvPr/>
        </p:nvCxnSpPr>
        <p:spPr>
          <a:xfrm flipH="1">
            <a:off x="7152101" y="1680490"/>
            <a:ext cx="1093781" cy="5818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E3088FC-F1A5-40AA-B1E5-E427F716EFE6}"/>
              </a:ext>
            </a:extLst>
          </p:cNvPr>
          <p:cNvCxnSpPr>
            <a:cxnSpLocks/>
            <a:stCxn id="2" idx="5"/>
            <a:endCxn id="13" idx="0"/>
          </p:cNvCxnSpPr>
          <p:nvPr/>
        </p:nvCxnSpPr>
        <p:spPr>
          <a:xfrm>
            <a:off x="8647639" y="1680490"/>
            <a:ext cx="1093782" cy="5818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11F45C6F-A36C-49FA-8B2D-F1E7672AD2AD}"/>
              </a:ext>
            </a:extLst>
          </p:cNvPr>
          <p:cNvCxnSpPr>
            <a:cxnSpLocks/>
            <a:stCxn id="10" idx="3"/>
            <a:endCxn id="14" idx="0"/>
          </p:cNvCxnSpPr>
          <p:nvPr/>
        </p:nvCxnSpPr>
        <p:spPr>
          <a:xfrm flipH="1">
            <a:off x="6583930" y="2747290"/>
            <a:ext cx="367292" cy="7515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2FA33545-3DC1-4EB0-9B19-320D1C67C9EB}"/>
              </a:ext>
            </a:extLst>
          </p:cNvPr>
          <p:cNvCxnSpPr>
            <a:cxnSpLocks/>
            <a:stCxn id="10" idx="5"/>
            <a:endCxn id="15" idx="0"/>
          </p:cNvCxnSpPr>
          <p:nvPr/>
        </p:nvCxnSpPr>
        <p:spPr>
          <a:xfrm>
            <a:off x="7352979" y="2747290"/>
            <a:ext cx="367293" cy="7515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990FE14F-4E9B-4F0E-840B-81EAD6270B5F}"/>
              </a:ext>
            </a:extLst>
          </p:cNvPr>
          <p:cNvCxnSpPr>
            <a:cxnSpLocks/>
            <a:stCxn id="13" idx="3"/>
            <a:endCxn id="18" idx="0"/>
          </p:cNvCxnSpPr>
          <p:nvPr/>
        </p:nvCxnSpPr>
        <p:spPr>
          <a:xfrm flipH="1">
            <a:off x="9173250" y="2747290"/>
            <a:ext cx="367292" cy="7515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03F218E-FAE3-456F-B658-DA725CB03E02}"/>
              </a:ext>
            </a:extLst>
          </p:cNvPr>
          <p:cNvCxnSpPr>
            <a:cxnSpLocks/>
            <a:stCxn id="13" idx="5"/>
            <a:endCxn id="19" idx="0"/>
          </p:cNvCxnSpPr>
          <p:nvPr/>
        </p:nvCxnSpPr>
        <p:spPr>
          <a:xfrm>
            <a:off x="9942299" y="2747290"/>
            <a:ext cx="367293" cy="7515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fficePLUS.cn-5-1">
            <a:extLst>
              <a:ext uri="{FF2B5EF4-FFF2-40B4-BE49-F238E27FC236}">
                <a16:creationId xmlns:a16="http://schemas.microsoft.com/office/drawing/2014/main" id="{FD8A2436-F6D3-4A0D-952C-CFB1C8E8FF89}"/>
              </a:ext>
            </a:extLst>
          </p:cNvPr>
          <p:cNvSpPr txBox="1"/>
          <p:nvPr/>
        </p:nvSpPr>
        <p:spPr>
          <a:xfrm flipH="1">
            <a:off x="6407192" y="449911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2" name="OfficePLUS.cn-5-1">
            <a:extLst>
              <a:ext uri="{FF2B5EF4-FFF2-40B4-BE49-F238E27FC236}">
                <a16:creationId xmlns:a16="http://schemas.microsoft.com/office/drawing/2014/main" id="{A44E5702-6913-4402-916C-E1746E8C7493}"/>
              </a:ext>
            </a:extLst>
          </p:cNvPr>
          <p:cNvSpPr txBox="1"/>
          <p:nvPr/>
        </p:nvSpPr>
        <p:spPr>
          <a:xfrm flipH="1">
            <a:off x="6407192" y="518390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5137A8E7-3286-4EA1-9C94-94662AB6D7B3}"/>
              </a:ext>
            </a:extLst>
          </p:cNvPr>
          <p:cNvSpPr txBox="1"/>
          <p:nvPr/>
        </p:nvSpPr>
        <p:spPr>
          <a:xfrm flipH="1">
            <a:off x="6407192" y="5906651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每个节点最多有两个孩子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96813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7" name="OfficePLUS.cn-9">
            <a:extLst>
              <a:ext uri="{FF2B5EF4-FFF2-40B4-BE49-F238E27FC236}">
                <a16:creationId xmlns:a16="http://schemas.microsoft.com/office/drawing/2014/main" id="{7DE76B20-4CDC-452C-A8CD-B4A4E6F702CD}"/>
              </a:ext>
            </a:extLst>
          </p:cNvPr>
          <p:cNvSpPr txBox="1"/>
          <p:nvPr/>
        </p:nvSpPr>
        <p:spPr>
          <a:xfrm flipH="1">
            <a:off x="4156969" y="3075056"/>
            <a:ext cx="3878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什么是二叉树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49195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7" name="OfficePLUS.cn-9">
            <a:extLst>
              <a:ext uri="{FF2B5EF4-FFF2-40B4-BE49-F238E27FC236}">
                <a16:creationId xmlns:a16="http://schemas.microsoft.com/office/drawing/2014/main" id="{7DE76B20-4CDC-452C-A8CD-B4A4E6F702CD}"/>
              </a:ext>
            </a:extLst>
          </p:cNvPr>
          <p:cNvSpPr txBox="1"/>
          <p:nvPr/>
        </p:nvSpPr>
        <p:spPr>
          <a:xfrm flipH="1">
            <a:off x="3953152" y="3075056"/>
            <a:ext cx="42856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二叉树的物理结构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38757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1520BD0F-62DF-46C3-A325-505C226FFFB9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88B6B2C-38D7-4AEF-B1BD-E051BE296519}"/>
              </a:ext>
            </a:extLst>
          </p:cNvPr>
          <p:cNvGrpSpPr/>
          <p:nvPr/>
        </p:nvGrpSpPr>
        <p:grpSpPr>
          <a:xfrm>
            <a:off x="3949083" y="2180947"/>
            <a:ext cx="4293833" cy="2871501"/>
            <a:chOff x="6299844" y="1195526"/>
            <a:chExt cx="4293833" cy="287150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3F0C50D-A160-4DF7-899C-89AD1D3718B4}"/>
                </a:ext>
              </a:extLst>
            </p:cNvPr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C13E69B1-49BB-46A2-98EF-1D7AE41BF70D}"/>
                </a:ext>
              </a:extLst>
            </p:cNvPr>
            <p:cNvSpPr/>
            <p:nvPr/>
          </p:nvSpPr>
          <p:spPr>
            <a:xfrm>
              <a:off x="686801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0A5E0E4-3757-4E68-A3A1-87075319FB7B}"/>
                </a:ext>
              </a:extLst>
            </p:cNvPr>
            <p:cNvSpPr/>
            <p:nvPr/>
          </p:nvSpPr>
          <p:spPr>
            <a:xfrm>
              <a:off x="945733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7E9B3D34-1344-447B-9068-9D204BAA1942}"/>
                </a:ext>
              </a:extLst>
            </p:cNvPr>
            <p:cNvSpPr/>
            <p:nvPr/>
          </p:nvSpPr>
          <p:spPr>
            <a:xfrm>
              <a:off x="6299844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C0491496-D8EA-4E63-9284-C0BC4B94F78D}"/>
                </a:ext>
              </a:extLst>
            </p:cNvPr>
            <p:cNvSpPr/>
            <p:nvPr/>
          </p:nvSpPr>
          <p:spPr>
            <a:xfrm>
              <a:off x="7436186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6D83C906-3E68-4ACE-AADE-253366AAC318}"/>
                </a:ext>
              </a:extLst>
            </p:cNvPr>
            <p:cNvSpPr/>
            <p:nvPr/>
          </p:nvSpPr>
          <p:spPr>
            <a:xfrm>
              <a:off x="8889164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80E0DD89-C842-40C8-8A3F-8CB4E19AF9D6}"/>
                </a:ext>
              </a:extLst>
            </p:cNvPr>
            <p:cNvSpPr/>
            <p:nvPr/>
          </p:nvSpPr>
          <p:spPr>
            <a:xfrm>
              <a:off x="10025506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2B2A0F84-ED97-4F81-91AF-39AAA1F50704}"/>
                </a:ext>
              </a:extLst>
            </p:cNvPr>
            <p:cNvCxnSpPr>
              <a:cxnSpLocks/>
              <a:stCxn id="8" idx="3"/>
              <a:endCxn id="9" idx="0"/>
            </p:cNvCxnSpPr>
            <p:nvPr/>
          </p:nvCxnSpPr>
          <p:spPr>
            <a:xfrm flipH="1">
              <a:off x="7152101" y="1680490"/>
              <a:ext cx="1093781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1F15C4E-B656-47AA-B5ED-077948F1040A}"/>
                </a:ext>
              </a:extLst>
            </p:cNvPr>
            <p:cNvCxnSpPr>
              <a:cxnSpLocks/>
              <a:stCxn id="8" idx="5"/>
              <a:endCxn id="10" idx="0"/>
            </p:cNvCxnSpPr>
            <p:nvPr/>
          </p:nvCxnSpPr>
          <p:spPr>
            <a:xfrm>
              <a:off x="8647639" y="1680490"/>
              <a:ext cx="1093782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9645F91E-B3F7-4FB4-9BE2-C31775F9F983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 flipH="1">
              <a:off x="6583930" y="2747290"/>
              <a:ext cx="367292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2513A466-99A9-442D-B628-90B4A40BAD99}"/>
                </a:ext>
              </a:extLst>
            </p:cNvPr>
            <p:cNvCxnSpPr>
              <a:cxnSpLocks/>
              <a:stCxn id="9" idx="5"/>
              <a:endCxn id="12" idx="0"/>
            </p:cNvCxnSpPr>
            <p:nvPr/>
          </p:nvCxnSpPr>
          <p:spPr>
            <a:xfrm>
              <a:off x="7352979" y="2747290"/>
              <a:ext cx="367293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4E1B49B-96F5-49D3-A287-EF1A773FB9AB}"/>
                </a:ext>
              </a:extLst>
            </p:cNvPr>
            <p:cNvCxnSpPr>
              <a:cxnSpLocks/>
              <a:stCxn id="10" idx="3"/>
              <a:endCxn id="13" idx="0"/>
            </p:cNvCxnSpPr>
            <p:nvPr/>
          </p:nvCxnSpPr>
          <p:spPr>
            <a:xfrm flipH="1">
              <a:off x="9173250" y="2747290"/>
              <a:ext cx="367292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CD17865E-59AF-4CE4-9AE4-74C0529F48A1}"/>
                </a:ext>
              </a:extLst>
            </p:cNvPr>
            <p:cNvCxnSpPr>
              <a:cxnSpLocks/>
              <a:stCxn id="10" idx="5"/>
              <a:endCxn id="14" idx="0"/>
            </p:cNvCxnSpPr>
            <p:nvPr/>
          </p:nvCxnSpPr>
          <p:spPr>
            <a:xfrm>
              <a:off x="9942299" y="2747290"/>
              <a:ext cx="367293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49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1520BD0F-62DF-46C3-A325-505C226FFFB9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88B6B2C-38D7-4AEF-B1BD-E051BE296519}"/>
              </a:ext>
            </a:extLst>
          </p:cNvPr>
          <p:cNvGrpSpPr/>
          <p:nvPr/>
        </p:nvGrpSpPr>
        <p:grpSpPr>
          <a:xfrm>
            <a:off x="915259" y="2433700"/>
            <a:ext cx="4293833" cy="2871501"/>
            <a:chOff x="6299844" y="1195526"/>
            <a:chExt cx="4293833" cy="287150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3F0C50D-A160-4DF7-899C-89AD1D3718B4}"/>
                </a:ext>
              </a:extLst>
            </p:cNvPr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C13E69B1-49BB-46A2-98EF-1D7AE41BF70D}"/>
                </a:ext>
              </a:extLst>
            </p:cNvPr>
            <p:cNvSpPr/>
            <p:nvPr/>
          </p:nvSpPr>
          <p:spPr>
            <a:xfrm>
              <a:off x="686801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0A5E0E4-3757-4E68-A3A1-87075319FB7B}"/>
                </a:ext>
              </a:extLst>
            </p:cNvPr>
            <p:cNvSpPr/>
            <p:nvPr/>
          </p:nvSpPr>
          <p:spPr>
            <a:xfrm>
              <a:off x="945733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7E9B3D34-1344-447B-9068-9D204BAA1942}"/>
                </a:ext>
              </a:extLst>
            </p:cNvPr>
            <p:cNvSpPr/>
            <p:nvPr/>
          </p:nvSpPr>
          <p:spPr>
            <a:xfrm>
              <a:off x="6299844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C0491496-D8EA-4E63-9284-C0BC4B94F78D}"/>
                </a:ext>
              </a:extLst>
            </p:cNvPr>
            <p:cNvSpPr/>
            <p:nvPr/>
          </p:nvSpPr>
          <p:spPr>
            <a:xfrm>
              <a:off x="7436186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6D83C906-3E68-4ACE-AADE-253366AAC318}"/>
                </a:ext>
              </a:extLst>
            </p:cNvPr>
            <p:cNvSpPr/>
            <p:nvPr/>
          </p:nvSpPr>
          <p:spPr>
            <a:xfrm>
              <a:off x="8889164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80E0DD89-C842-40C8-8A3F-8CB4E19AF9D6}"/>
                </a:ext>
              </a:extLst>
            </p:cNvPr>
            <p:cNvSpPr/>
            <p:nvPr/>
          </p:nvSpPr>
          <p:spPr>
            <a:xfrm>
              <a:off x="10025506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2B2A0F84-ED97-4F81-91AF-39AAA1F50704}"/>
                </a:ext>
              </a:extLst>
            </p:cNvPr>
            <p:cNvCxnSpPr>
              <a:cxnSpLocks/>
              <a:stCxn id="8" idx="3"/>
              <a:endCxn id="9" idx="0"/>
            </p:cNvCxnSpPr>
            <p:nvPr/>
          </p:nvCxnSpPr>
          <p:spPr>
            <a:xfrm flipH="1">
              <a:off x="7152101" y="1680490"/>
              <a:ext cx="1093781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D1F15C4E-B656-47AA-B5ED-077948F1040A}"/>
                </a:ext>
              </a:extLst>
            </p:cNvPr>
            <p:cNvCxnSpPr>
              <a:cxnSpLocks/>
              <a:stCxn id="8" idx="5"/>
              <a:endCxn id="10" idx="0"/>
            </p:cNvCxnSpPr>
            <p:nvPr/>
          </p:nvCxnSpPr>
          <p:spPr>
            <a:xfrm>
              <a:off x="8647639" y="1680490"/>
              <a:ext cx="1093782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9645F91E-B3F7-4FB4-9BE2-C31775F9F983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 flipH="1">
              <a:off x="6583930" y="2747290"/>
              <a:ext cx="367292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2513A466-99A9-442D-B628-90B4A40BAD99}"/>
                </a:ext>
              </a:extLst>
            </p:cNvPr>
            <p:cNvCxnSpPr>
              <a:cxnSpLocks/>
              <a:stCxn id="9" idx="5"/>
              <a:endCxn id="12" idx="0"/>
            </p:cNvCxnSpPr>
            <p:nvPr/>
          </p:nvCxnSpPr>
          <p:spPr>
            <a:xfrm>
              <a:off x="7352979" y="2747290"/>
              <a:ext cx="367293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4E1B49B-96F5-49D3-A287-EF1A773FB9AB}"/>
                </a:ext>
              </a:extLst>
            </p:cNvPr>
            <p:cNvCxnSpPr>
              <a:cxnSpLocks/>
              <a:stCxn id="10" idx="3"/>
              <a:endCxn id="13" idx="0"/>
            </p:cNvCxnSpPr>
            <p:nvPr/>
          </p:nvCxnSpPr>
          <p:spPr>
            <a:xfrm flipH="1">
              <a:off x="9173250" y="2747290"/>
              <a:ext cx="367292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CD17865E-59AF-4CE4-9AE4-74C0529F48A1}"/>
                </a:ext>
              </a:extLst>
            </p:cNvPr>
            <p:cNvCxnSpPr>
              <a:cxnSpLocks/>
              <a:stCxn id="10" idx="5"/>
              <a:endCxn id="14" idx="0"/>
            </p:cNvCxnSpPr>
            <p:nvPr/>
          </p:nvCxnSpPr>
          <p:spPr>
            <a:xfrm>
              <a:off x="9942299" y="2747290"/>
              <a:ext cx="367293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98D37E7C-F37F-42CB-9F4C-97E266137B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2136679"/>
              </p:ext>
            </p:extLst>
          </p:nvPr>
        </p:nvGraphicFramePr>
        <p:xfrm>
          <a:off x="5608935" y="2872944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5ED741C4-10C3-4917-8FF4-8400C96E6A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637300"/>
              </p:ext>
            </p:extLst>
          </p:nvPr>
        </p:nvGraphicFramePr>
        <p:xfrm>
          <a:off x="7408677" y="1496030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451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7613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graphicFrame>
        <p:nvGraphicFramePr>
          <p:cNvPr id="24" name="表格 23">
            <a:extLst>
              <a:ext uri="{FF2B5EF4-FFF2-40B4-BE49-F238E27FC236}">
                <a16:creationId xmlns:a16="http://schemas.microsoft.com/office/drawing/2014/main" id="{0A5E050D-5B22-4D6C-86DD-DF7C5DF27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674438"/>
              </p:ext>
            </p:extLst>
          </p:nvPr>
        </p:nvGraphicFramePr>
        <p:xfrm>
          <a:off x="7408677" y="4161640"/>
          <a:ext cx="1437064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13384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DEF0CEC1-8580-4D32-8B5F-489A7B2036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353621"/>
              </p:ext>
            </p:extLst>
          </p:nvPr>
        </p:nvGraphicFramePr>
        <p:xfrm>
          <a:off x="9574694" y="804882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8A18B269-4F69-4D30-B32E-E194990198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8645018"/>
              </p:ext>
            </p:extLst>
          </p:nvPr>
        </p:nvGraphicFramePr>
        <p:xfrm>
          <a:off x="9574694" y="2161525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graphicFrame>
        <p:nvGraphicFramePr>
          <p:cNvPr id="27" name="表格 26">
            <a:extLst>
              <a:ext uri="{FF2B5EF4-FFF2-40B4-BE49-F238E27FC236}">
                <a16:creationId xmlns:a16="http://schemas.microsoft.com/office/drawing/2014/main" id="{B2F11E28-73D1-41D5-B4A5-C6C3B4473A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546753"/>
              </p:ext>
            </p:extLst>
          </p:nvPr>
        </p:nvGraphicFramePr>
        <p:xfrm>
          <a:off x="9574694" y="3512411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graphicFrame>
        <p:nvGraphicFramePr>
          <p:cNvPr id="28" name="表格 27">
            <a:extLst>
              <a:ext uri="{FF2B5EF4-FFF2-40B4-BE49-F238E27FC236}">
                <a16:creationId xmlns:a16="http://schemas.microsoft.com/office/drawing/2014/main" id="{645472EC-EA86-4B4E-82FA-59B7FF54E1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456453"/>
              </p:ext>
            </p:extLst>
          </p:nvPr>
        </p:nvGraphicFramePr>
        <p:xfrm>
          <a:off x="9574694" y="4859928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5E555868-1F44-45AF-92CA-B92C0151C9AB}"/>
              </a:ext>
            </a:extLst>
          </p:cNvPr>
          <p:cNvCxnSpPr>
            <a:endCxn id="23" idx="2"/>
          </p:cNvCxnSpPr>
          <p:nvPr/>
        </p:nvCxnSpPr>
        <p:spPr>
          <a:xfrm flipV="1">
            <a:off x="6871317" y="2608550"/>
            <a:ext cx="1255892" cy="820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D61E76F2-A202-4D89-B596-ACFD0C601ECE}"/>
              </a:ext>
            </a:extLst>
          </p:cNvPr>
          <p:cNvCxnSpPr>
            <a:endCxn id="24" idx="0"/>
          </p:cNvCxnSpPr>
          <p:nvPr/>
        </p:nvCxnSpPr>
        <p:spPr>
          <a:xfrm>
            <a:off x="6884349" y="3784585"/>
            <a:ext cx="1242860" cy="37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42D47EF7-CCC1-4E23-B206-A54DBB191D3C}"/>
              </a:ext>
            </a:extLst>
          </p:cNvPr>
          <p:cNvCxnSpPr>
            <a:endCxn id="25" idx="1"/>
          </p:cNvCxnSpPr>
          <p:nvPr/>
        </p:nvCxnSpPr>
        <p:spPr>
          <a:xfrm flipV="1">
            <a:off x="8690607" y="1361142"/>
            <a:ext cx="884087" cy="690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3A1B9863-331C-4DF1-94E0-1BA9E431C303}"/>
              </a:ext>
            </a:extLst>
          </p:cNvPr>
          <p:cNvCxnSpPr>
            <a:endCxn id="26" idx="1"/>
          </p:cNvCxnSpPr>
          <p:nvPr/>
        </p:nvCxnSpPr>
        <p:spPr>
          <a:xfrm>
            <a:off x="8700117" y="2390395"/>
            <a:ext cx="874577" cy="3273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6A811237-86A2-4386-A99D-F51F30542396}"/>
              </a:ext>
            </a:extLst>
          </p:cNvPr>
          <p:cNvCxnSpPr>
            <a:endCxn id="27" idx="1"/>
          </p:cNvCxnSpPr>
          <p:nvPr/>
        </p:nvCxnSpPr>
        <p:spPr>
          <a:xfrm flipV="1">
            <a:off x="8690607" y="4068671"/>
            <a:ext cx="884087" cy="646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55BE2AE3-EE30-4DD6-8C52-5A44524F8CF8}"/>
              </a:ext>
            </a:extLst>
          </p:cNvPr>
          <p:cNvCxnSpPr>
            <a:endCxn id="28" idx="1"/>
          </p:cNvCxnSpPr>
          <p:nvPr/>
        </p:nvCxnSpPr>
        <p:spPr>
          <a:xfrm>
            <a:off x="8690607" y="5057287"/>
            <a:ext cx="884087" cy="358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图片 35">
            <a:extLst>
              <a:ext uri="{FF2B5EF4-FFF2-40B4-BE49-F238E27FC236}">
                <a16:creationId xmlns:a16="http://schemas.microsoft.com/office/drawing/2014/main" id="{A9226681-7217-468D-B825-8B15FD3CB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009" y="3002760"/>
            <a:ext cx="3229426" cy="2067213"/>
          </a:xfrm>
          <a:prstGeom prst="rect">
            <a:avLst/>
          </a:prstGeom>
        </p:spPr>
      </p:pic>
      <p:sp>
        <p:nvSpPr>
          <p:cNvPr id="41" name="OfficePLUS.cn-5-1">
            <a:extLst>
              <a:ext uri="{FF2B5EF4-FFF2-40B4-BE49-F238E27FC236}">
                <a16:creationId xmlns:a16="http://schemas.microsoft.com/office/drawing/2014/main" id="{914D70E4-C674-4EDF-8564-142B5B1E7902}"/>
              </a:ext>
            </a:extLst>
          </p:cNvPr>
          <p:cNvSpPr txBox="1"/>
          <p:nvPr/>
        </p:nvSpPr>
        <p:spPr>
          <a:xfrm flipH="1">
            <a:off x="2335686" y="5741615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24625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E6EDCF-62A8-4D53-961C-D77E09954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>
            <a:extLst>
              <a:ext uri="{FF2B5EF4-FFF2-40B4-BE49-F238E27FC236}">
                <a16:creationId xmlns:a16="http://schemas.microsoft.com/office/drawing/2014/main" id="{C4FBF538-E544-4175-906E-E58D272A4F44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>
              <a:extLst>
                <a:ext uri="{FF2B5EF4-FFF2-40B4-BE49-F238E27FC236}">
                  <a16:creationId xmlns:a16="http://schemas.microsoft.com/office/drawing/2014/main" id="{ABF43C7B-45AA-4DE5-BAB4-7027677F88C0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>
              <a:extLst>
                <a:ext uri="{FF2B5EF4-FFF2-40B4-BE49-F238E27FC236}">
                  <a16:creationId xmlns:a16="http://schemas.microsoft.com/office/drawing/2014/main" id="{7F25D876-AE1E-44CA-AE46-6C2DA6489548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>
            <a:extLst>
              <a:ext uri="{FF2B5EF4-FFF2-40B4-BE49-F238E27FC236}">
                <a16:creationId xmlns:a16="http://schemas.microsoft.com/office/drawing/2014/main" id="{3ED8FF04-2605-49CF-9BFC-1B877A8A0E66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>
              <a:extLst>
                <a:ext uri="{FF2B5EF4-FFF2-40B4-BE49-F238E27FC236}">
                  <a16:creationId xmlns:a16="http://schemas.microsoft.com/office/drawing/2014/main" id="{19E6426D-EE46-43A3-8CF2-B1033E4B7BDA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>
              <a:extLst>
                <a:ext uri="{FF2B5EF4-FFF2-40B4-BE49-F238E27FC236}">
                  <a16:creationId xmlns:a16="http://schemas.microsoft.com/office/drawing/2014/main" id="{953481EA-7133-4AA0-B470-90FC5ED497E3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>
            <a:extLst>
              <a:ext uri="{FF2B5EF4-FFF2-40B4-BE49-F238E27FC236}">
                <a16:creationId xmlns:a16="http://schemas.microsoft.com/office/drawing/2014/main" id="{F138ED92-419F-45A5-A61A-67327EA4CC3B}"/>
              </a:ext>
            </a:extLst>
          </p:cNvPr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>
            <a:extLst>
              <a:ext uri="{FF2B5EF4-FFF2-40B4-BE49-F238E27FC236}">
                <a16:creationId xmlns:a16="http://schemas.microsoft.com/office/drawing/2014/main" id="{26542ADE-1BA7-4B01-9D63-743F0383CBE9}"/>
              </a:ext>
            </a:extLst>
          </p:cNvPr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>
            <a:extLst>
              <a:ext uri="{FF2B5EF4-FFF2-40B4-BE49-F238E27FC236}">
                <a16:creationId xmlns:a16="http://schemas.microsoft.com/office/drawing/2014/main" id="{2338AC04-F7C0-4E2E-A726-F58FEC95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2A49EC72-C5BA-4CF8-AC52-C272B5B4412D}"/>
              </a:ext>
            </a:extLst>
          </p:cNvPr>
          <p:cNvGrpSpPr/>
          <p:nvPr/>
        </p:nvGrpSpPr>
        <p:grpSpPr>
          <a:xfrm>
            <a:off x="6096000" y="2371672"/>
            <a:ext cx="5526024" cy="1457438"/>
            <a:chOff x="6096000" y="2371672"/>
            <a:chExt cx="5526024" cy="1457438"/>
          </a:xfrm>
        </p:grpSpPr>
        <p:sp>
          <p:nvSpPr>
            <p:cNvPr id="51" name="OfficePLUS.cn-6">
              <a:extLst>
                <a:ext uri="{FF2B5EF4-FFF2-40B4-BE49-F238E27FC236}">
                  <a16:creationId xmlns:a16="http://schemas.microsoft.com/office/drawing/2014/main" id="{77B15E2B-7A94-4A68-BBD5-7908EF12540B}"/>
                </a:ext>
              </a:extLst>
            </p:cNvPr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2" name="OfficePLUS.cn-5">
              <a:extLst>
                <a:ext uri="{FF2B5EF4-FFF2-40B4-BE49-F238E27FC236}">
                  <a16:creationId xmlns:a16="http://schemas.microsoft.com/office/drawing/2014/main" id="{5D0693A4-1DC0-4834-B2A8-E9D054C2D72A}"/>
                </a:ext>
              </a:extLst>
            </p:cNvPr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3" name="OfficePLUS.cn-7">
              <a:extLst>
                <a:ext uri="{FF2B5EF4-FFF2-40B4-BE49-F238E27FC236}">
                  <a16:creationId xmlns:a16="http://schemas.microsoft.com/office/drawing/2014/main" id="{992B6E6C-7CA3-4922-B4C7-BBDAF601E1CB}"/>
                </a:ext>
              </a:extLst>
            </p:cNvPr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  <a:sym typeface="+mn-lt"/>
                </a:rPr>
                <a:t>03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54" name="OfficePLUS.cn-8">
              <a:extLst>
                <a:ext uri="{FF2B5EF4-FFF2-40B4-BE49-F238E27FC236}">
                  <a16:creationId xmlns:a16="http://schemas.microsoft.com/office/drawing/2014/main" id="{D0706A5B-6875-492F-90E0-2B2C916FC331}"/>
                </a:ext>
              </a:extLst>
            </p:cNvPr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/>
                  <a:cs typeface="+mn-cs"/>
                  <a:sym typeface="+mn-lt"/>
                </a:rPr>
                <a:t>PART 03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5" name="OfficePLUS.cn-9">
              <a:extLst>
                <a:ext uri="{FF2B5EF4-FFF2-40B4-BE49-F238E27FC236}">
                  <a16:creationId xmlns:a16="http://schemas.microsoft.com/office/drawing/2014/main" id="{40A04E83-28D2-4CEB-86C2-86B7DA745FFE}"/>
                </a:ext>
              </a:extLst>
            </p:cNvPr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应用</a:t>
              </a:r>
              <a:r>
                <a:rPr lang="en-US" altLang="zh-CN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&amp;</a:t>
              </a: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作业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>
            <a:extLst>
              <a:ext uri="{FF2B5EF4-FFF2-40B4-BE49-F238E27FC236}">
                <a16:creationId xmlns:a16="http://schemas.microsoft.com/office/drawing/2014/main" id="{8C0AAB11-9997-4378-BD33-C026950EBB1D}"/>
              </a:ext>
            </a:extLst>
          </p:cNvPr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16667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E6EDCF-62A8-4D53-961C-D77E09954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>
            <a:extLst>
              <a:ext uri="{FF2B5EF4-FFF2-40B4-BE49-F238E27FC236}">
                <a16:creationId xmlns:a16="http://schemas.microsoft.com/office/drawing/2014/main" id="{C4FBF538-E544-4175-906E-E58D272A4F44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>
              <a:extLst>
                <a:ext uri="{FF2B5EF4-FFF2-40B4-BE49-F238E27FC236}">
                  <a16:creationId xmlns:a16="http://schemas.microsoft.com/office/drawing/2014/main" id="{ABF43C7B-45AA-4DE5-BAB4-7027677F88C0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>
              <a:extLst>
                <a:ext uri="{FF2B5EF4-FFF2-40B4-BE49-F238E27FC236}">
                  <a16:creationId xmlns:a16="http://schemas.microsoft.com/office/drawing/2014/main" id="{7F25D876-AE1E-44CA-AE46-6C2DA6489548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>
            <a:extLst>
              <a:ext uri="{FF2B5EF4-FFF2-40B4-BE49-F238E27FC236}">
                <a16:creationId xmlns:a16="http://schemas.microsoft.com/office/drawing/2014/main" id="{3ED8FF04-2605-49CF-9BFC-1B877A8A0E66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>
              <a:extLst>
                <a:ext uri="{FF2B5EF4-FFF2-40B4-BE49-F238E27FC236}">
                  <a16:creationId xmlns:a16="http://schemas.microsoft.com/office/drawing/2014/main" id="{19E6426D-EE46-43A3-8CF2-B1033E4B7BDA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>
              <a:extLst>
                <a:ext uri="{FF2B5EF4-FFF2-40B4-BE49-F238E27FC236}">
                  <a16:creationId xmlns:a16="http://schemas.microsoft.com/office/drawing/2014/main" id="{953481EA-7133-4AA0-B470-90FC5ED497E3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>
            <a:extLst>
              <a:ext uri="{FF2B5EF4-FFF2-40B4-BE49-F238E27FC236}">
                <a16:creationId xmlns:a16="http://schemas.microsoft.com/office/drawing/2014/main" id="{F138ED92-419F-45A5-A61A-67327EA4CC3B}"/>
              </a:ext>
            </a:extLst>
          </p:cNvPr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>
            <a:extLst>
              <a:ext uri="{FF2B5EF4-FFF2-40B4-BE49-F238E27FC236}">
                <a16:creationId xmlns:a16="http://schemas.microsoft.com/office/drawing/2014/main" id="{26542ADE-1BA7-4B01-9D63-743F0383CBE9}"/>
              </a:ext>
            </a:extLst>
          </p:cNvPr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>
            <a:extLst>
              <a:ext uri="{FF2B5EF4-FFF2-40B4-BE49-F238E27FC236}">
                <a16:creationId xmlns:a16="http://schemas.microsoft.com/office/drawing/2014/main" id="{2338AC04-F7C0-4E2E-A726-F58FEC95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B20292E-4057-449E-9E12-9B5431E9BE4D}"/>
              </a:ext>
            </a:extLst>
          </p:cNvPr>
          <p:cNvGrpSpPr/>
          <p:nvPr/>
        </p:nvGrpSpPr>
        <p:grpSpPr>
          <a:xfrm>
            <a:off x="6096000" y="1607821"/>
            <a:ext cx="5526024" cy="1457438"/>
            <a:chOff x="6096000" y="2371672"/>
            <a:chExt cx="5526024" cy="1457438"/>
          </a:xfrm>
        </p:grpSpPr>
        <p:sp>
          <p:nvSpPr>
            <p:cNvPr id="51" name="OfficePLUS.cn-6">
              <a:extLst>
                <a:ext uri="{FF2B5EF4-FFF2-40B4-BE49-F238E27FC236}">
                  <a16:creationId xmlns:a16="http://schemas.microsoft.com/office/drawing/2014/main" id="{77B15E2B-7A94-4A68-BBD5-7908EF12540B}"/>
                </a:ext>
              </a:extLst>
            </p:cNvPr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2" name="OfficePLUS.cn-5">
              <a:extLst>
                <a:ext uri="{FF2B5EF4-FFF2-40B4-BE49-F238E27FC236}">
                  <a16:creationId xmlns:a16="http://schemas.microsoft.com/office/drawing/2014/main" id="{5D0693A4-1DC0-4834-B2A8-E9D054C2D72A}"/>
                </a:ext>
              </a:extLst>
            </p:cNvPr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3" name="OfficePLUS.cn-7">
              <a:extLst>
                <a:ext uri="{FF2B5EF4-FFF2-40B4-BE49-F238E27FC236}">
                  <a16:creationId xmlns:a16="http://schemas.microsoft.com/office/drawing/2014/main" id="{992B6E6C-7CA3-4922-B4C7-BBDAF601E1CB}"/>
                </a:ext>
              </a:extLst>
            </p:cNvPr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  <a:sym typeface="+mn-lt"/>
                </a:rPr>
                <a:t>03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54" name="OfficePLUS.cn-8">
              <a:extLst>
                <a:ext uri="{FF2B5EF4-FFF2-40B4-BE49-F238E27FC236}">
                  <a16:creationId xmlns:a16="http://schemas.microsoft.com/office/drawing/2014/main" id="{D0706A5B-6875-492F-90E0-2B2C916FC331}"/>
                </a:ext>
              </a:extLst>
            </p:cNvPr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/>
                  <a:cs typeface="+mn-cs"/>
                  <a:sym typeface="+mn-lt"/>
                </a:rPr>
                <a:t>PART </a:t>
              </a:r>
              <a:r>
                <a:rPr lang="en-US" altLang="zh-CN" sz="2000" spc="200" dirty="0">
                  <a:solidFill>
                    <a:srgbClr val="556CFB"/>
                  </a:solidFill>
                  <a:ea typeface="微软雅黑"/>
                  <a:sym typeface="+mn-lt"/>
                </a:rPr>
                <a:t>03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5" name="OfficePLUS.cn-9">
              <a:extLst>
                <a:ext uri="{FF2B5EF4-FFF2-40B4-BE49-F238E27FC236}">
                  <a16:creationId xmlns:a16="http://schemas.microsoft.com/office/drawing/2014/main" id="{40A04E83-28D2-4CEB-86C2-86B7DA745FFE}"/>
                </a:ext>
              </a:extLst>
            </p:cNvPr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914400"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应用</a:t>
              </a:r>
              <a:r>
                <a:rPr lang="en-US" altLang="zh-CN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&amp;</a:t>
              </a: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作业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>
            <a:extLst>
              <a:ext uri="{FF2B5EF4-FFF2-40B4-BE49-F238E27FC236}">
                <a16:creationId xmlns:a16="http://schemas.microsoft.com/office/drawing/2014/main" id="{8C0AAB11-9997-4378-BD33-C026950EBB1D}"/>
              </a:ext>
            </a:extLst>
          </p:cNvPr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C76040FC-8598-4254-8749-B2F74AC7D62D}"/>
              </a:ext>
            </a:extLst>
          </p:cNvPr>
          <p:cNvSpPr txBox="1"/>
          <p:nvPr/>
        </p:nvSpPr>
        <p:spPr>
          <a:xfrm flipH="1">
            <a:off x="6972300" y="370788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>
            <a:extLst>
              <a:ext uri="{FF2B5EF4-FFF2-40B4-BE49-F238E27FC236}">
                <a16:creationId xmlns:a16="http://schemas.microsoft.com/office/drawing/2014/main" id="{39F45955-008E-4479-90A4-24B4FFB38F9D}"/>
              </a:ext>
            </a:extLst>
          </p:cNvPr>
          <p:cNvSpPr txBox="1"/>
          <p:nvPr/>
        </p:nvSpPr>
        <p:spPr>
          <a:xfrm flipH="1">
            <a:off x="6969167" y="4418651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7967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7FFF0C6-7DB7-4C98-8C97-BAF89D7510C4}"/>
              </a:ext>
            </a:extLst>
          </p:cNvPr>
          <p:cNvGrpSpPr/>
          <p:nvPr/>
        </p:nvGrpSpPr>
        <p:grpSpPr>
          <a:xfrm>
            <a:off x="8794811" y="2611513"/>
            <a:ext cx="1704513" cy="1634971"/>
            <a:chOff x="7594504" y="1195526"/>
            <a:chExt cx="1704513" cy="1634971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AE2E3F-FEF1-40CE-9C93-2FF57879C773}"/>
                </a:ext>
              </a:extLst>
            </p:cNvPr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D7B3236-17BA-4F77-AC2F-DA489F774992}"/>
                </a:ext>
              </a:extLst>
            </p:cNvPr>
            <p:cNvSpPr/>
            <p:nvPr/>
          </p:nvSpPr>
          <p:spPr>
            <a:xfrm>
              <a:off x="7594504" y="2262325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CDAB78A-D576-47E0-9B50-670E001C8A88}"/>
                </a:ext>
              </a:extLst>
            </p:cNvPr>
            <p:cNvSpPr/>
            <p:nvPr/>
          </p:nvSpPr>
          <p:spPr>
            <a:xfrm>
              <a:off x="8730846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96C8A65-EF21-46BA-B4D4-F8C3ED59A965}"/>
                </a:ext>
              </a:extLst>
            </p:cNvPr>
            <p:cNvCxnSpPr>
              <a:cxnSpLocks/>
              <a:stCxn id="9" idx="3"/>
              <a:endCxn id="10" idx="0"/>
            </p:cNvCxnSpPr>
            <p:nvPr/>
          </p:nvCxnSpPr>
          <p:spPr>
            <a:xfrm flipH="1">
              <a:off x="7878590" y="1680490"/>
              <a:ext cx="367292" cy="58183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0D4D9A6-8C27-4D3F-9473-A23A57F0776A}"/>
                </a:ext>
              </a:extLst>
            </p:cNvPr>
            <p:cNvCxnSpPr>
              <a:cxnSpLocks/>
              <a:stCxn id="9" idx="5"/>
              <a:endCxn id="11" idx="0"/>
            </p:cNvCxnSpPr>
            <p:nvPr/>
          </p:nvCxnSpPr>
          <p:spPr>
            <a:xfrm>
              <a:off x="8647639" y="1680490"/>
              <a:ext cx="367293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3939EDAF-2DF7-44F5-B912-86B27375EDAA}"/>
              </a:ext>
            </a:extLst>
          </p:cNvPr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86022B5E-3413-4677-9561-D2CDEC3CE283}"/>
              </a:ext>
            </a:extLst>
          </p:cNvPr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23F3C069-DC9A-4269-ABE1-E68A00E969F4}"/>
              </a:ext>
            </a:extLst>
          </p:cNvPr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0DF619AC-AA80-469B-8155-BB5EB389D245}"/>
              </a:ext>
            </a:extLst>
          </p:cNvPr>
          <p:cNvSpPr/>
          <p:nvPr/>
        </p:nvSpPr>
        <p:spPr>
          <a:xfrm>
            <a:off x="3217138" y="2308617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ABF12685-4172-4407-9829-D080E1A45CA8}"/>
              </a:ext>
            </a:extLst>
          </p:cNvPr>
          <p:cNvSpPr/>
          <p:nvPr/>
        </p:nvSpPr>
        <p:spPr>
          <a:xfrm>
            <a:off x="4054772" y="231347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7EFC8D3-EDAB-4707-AB3F-192576ED649D}"/>
              </a:ext>
            </a:extLst>
          </p:cNvPr>
          <p:cNvSpPr/>
          <p:nvPr/>
        </p:nvSpPr>
        <p:spPr>
          <a:xfrm>
            <a:off x="4892406" y="2308616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DB75BF4-7E93-452B-A821-8E06C32E9477}"/>
              </a:ext>
            </a:extLst>
          </p:cNvPr>
          <p:cNvSpPr/>
          <p:nvPr/>
        </p:nvSpPr>
        <p:spPr>
          <a:xfrm>
            <a:off x="3221021" y="2993243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B23C451C-6702-4303-84E1-4D92BB4522AF}"/>
              </a:ext>
            </a:extLst>
          </p:cNvPr>
          <p:cNvSpPr/>
          <p:nvPr/>
        </p:nvSpPr>
        <p:spPr>
          <a:xfrm>
            <a:off x="4054771" y="299529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90C49367-AF7D-4BCB-9208-C9D224417B20}"/>
              </a:ext>
            </a:extLst>
          </p:cNvPr>
          <p:cNvSpPr/>
          <p:nvPr/>
        </p:nvSpPr>
        <p:spPr>
          <a:xfrm>
            <a:off x="4892406" y="2993243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8980051C-C8C9-4B09-A5A6-43279BBC52C7}"/>
              </a:ext>
            </a:extLst>
          </p:cNvPr>
          <p:cNvSpPr/>
          <p:nvPr/>
        </p:nvSpPr>
        <p:spPr>
          <a:xfrm>
            <a:off x="4892405" y="367787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9D6A6979-9D84-40DD-AEF8-9B1FDB6A6DB8}"/>
              </a:ext>
            </a:extLst>
          </p:cNvPr>
          <p:cNvSpPr/>
          <p:nvPr/>
        </p:nvSpPr>
        <p:spPr>
          <a:xfrm>
            <a:off x="3217137" y="367787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66450F09-930B-4DDC-AEB2-FB24F11D5471}"/>
              </a:ext>
            </a:extLst>
          </p:cNvPr>
          <p:cNvSpPr/>
          <p:nvPr/>
        </p:nvSpPr>
        <p:spPr>
          <a:xfrm>
            <a:off x="4053144" y="3677870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7" name="OfficePLUS.cn-5-1">
            <a:extLst>
              <a:ext uri="{FF2B5EF4-FFF2-40B4-BE49-F238E27FC236}">
                <a16:creationId xmlns:a16="http://schemas.microsoft.com/office/drawing/2014/main" id="{6ECCDA4E-3832-4A5E-B2E6-02AEFEDB8BEB}"/>
              </a:ext>
            </a:extLst>
          </p:cNvPr>
          <p:cNvSpPr txBox="1"/>
          <p:nvPr/>
        </p:nvSpPr>
        <p:spPr>
          <a:xfrm flipH="1">
            <a:off x="5993028" y="2423424"/>
            <a:ext cx="1855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根 左孩子 右孩子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8" name="OfficePLUS.cn-5-1">
            <a:extLst>
              <a:ext uri="{FF2B5EF4-FFF2-40B4-BE49-F238E27FC236}">
                <a16:creationId xmlns:a16="http://schemas.microsoft.com/office/drawing/2014/main" id="{7E2F7A15-83C0-401A-8CAA-98EBD8C3413C}"/>
              </a:ext>
            </a:extLst>
          </p:cNvPr>
          <p:cNvSpPr txBox="1"/>
          <p:nvPr/>
        </p:nvSpPr>
        <p:spPr>
          <a:xfrm flipH="1">
            <a:off x="5993028" y="3112126"/>
            <a:ext cx="1855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左孩子 根 右孩子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9" name="OfficePLUS.cn-5-1">
            <a:extLst>
              <a:ext uri="{FF2B5EF4-FFF2-40B4-BE49-F238E27FC236}">
                <a16:creationId xmlns:a16="http://schemas.microsoft.com/office/drawing/2014/main" id="{B22EAEAE-A829-4BB9-A309-CC7066F1FEE4}"/>
              </a:ext>
            </a:extLst>
          </p:cNvPr>
          <p:cNvSpPr txBox="1"/>
          <p:nvPr/>
        </p:nvSpPr>
        <p:spPr>
          <a:xfrm flipH="1">
            <a:off x="5990090" y="3778696"/>
            <a:ext cx="1855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左孩子 右孩子 根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7141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9" grpId="0" animBg="1"/>
      <p:bldP spid="30" grpId="0" animBg="1"/>
      <p:bldP spid="31" grpId="0" animBg="1"/>
      <p:bldP spid="35" grpId="0" animBg="1"/>
      <p:bldP spid="36" grpId="0" animBg="1"/>
      <p:bldP spid="41" grpId="0" animBg="1"/>
      <p:bldP spid="42" grpId="0" animBg="1"/>
      <p:bldP spid="43" grpId="0" animBg="1"/>
      <p:bldP spid="44" grpId="0" animBg="1"/>
      <p:bldP spid="47" grpId="0"/>
      <p:bldP spid="48" grpId="0"/>
      <p:bldP spid="4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7FFF0C6-7DB7-4C98-8C97-BAF89D7510C4}"/>
              </a:ext>
            </a:extLst>
          </p:cNvPr>
          <p:cNvGrpSpPr/>
          <p:nvPr/>
        </p:nvGrpSpPr>
        <p:grpSpPr>
          <a:xfrm>
            <a:off x="8155619" y="2611513"/>
            <a:ext cx="1704513" cy="1634971"/>
            <a:chOff x="7594504" y="1195526"/>
            <a:chExt cx="1704513" cy="1634971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AE2E3F-FEF1-40CE-9C93-2FF57879C773}"/>
                </a:ext>
              </a:extLst>
            </p:cNvPr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D7B3236-17BA-4F77-AC2F-DA489F774992}"/>
                </a:ext>
              </a:extLst>
            </p:cNvPr>
            <p:cNvSpPr/>
            <p:nvPr/>
          </p:nvSpPr>
          <p:spPr>
            <a:xfrm>
              <a:off x="7594504" y="2262325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CDAB78A-D576-47E0-9B50-670E001C8A88}"/>
                </a:ext>
              </a:extLst>
            </p:cNvPr>
            <p:cNvSpPr/>
            <p:nvPr/>
          </p:nvSpPr>
          <p:spPr>
            <a:xfrm>
              <a:off x="8730846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96C8A65-EF21-46BA-B4D4-F8C3ED59A965}"/>
                </a:ext>
              </a:extLst>
            </p:cNvPr>
            <p:cNvCxnSpPr>
              <a:cxnSpLocks/>
              <a:stCxn id="9" idx="3"/>
              <a:endCxn id="10" idx="0"/>
            </p:cNvCxnSpPr>
            <p:nvPr/>
          </p:nvCxnSpPr>
          <p:spPr>
            <a:xfrm flipH="1">
              <a:off x="7878590" y="1680490"/>
              <a:ext cx="367292" cy="58183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0D4D9A6-8C27-4D3F-9473-A23A57F0776A}"/>
                </a:ext>
              </a:extLst>
            </p:cNvPr>
            <p:cNvCxnSpPr>
              <a:cxnSpLocks/>
              <a:stCxn id="9" idx="5"/>
              <a:endCxn id="11" idx="0"/>
            </p:cNvCxnSpPr>
            <p:nvPr/>
          </p:nvCxnSpPr>
          <p:spPr>
            <a:xfrm>
              <a:off x="8647639" y="1680490"/>
              <a:ext cx="367293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3939EDAF-2DF7-44F5-B912-86B27375EDAA}"/>
              </a:ext>
            </a:extLst>
          </p:cNvPr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86022B5E-3413-4677-9561-D2CDEC3CE283}"/>
              </a:ext>
            </a:extLst>
          </p:cNvPr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23F3C069-DC9A-4269-ABE1-E68A00E969F4}"/>
              </a:ext>
            </a:extLst>
          </p:cNvPr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0DF619AC-AA80-469B-8155-BB5EB389D245}"/>
              </a:ext>
            </a:extLst>
          </p:cNvPr>
          <p:cNvSpPr/>
          <p:nvPr/>
        </p:nvSpPr>
        <p:spPr>
          <a:xfrm>
            <a:off x="3217138" y="2308617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ABF12685-4172-4407-9829-D080E1A45CA8}"/>
              </a:ext>
            </a:extLst>
          </p:cNvPr>
          <p:cNvSpPr/>
          <p:nvPr/>
        </p:nvSpPr>
        <p:spPr>
          <a:xfrm>
            <a:off x="4054772" y="231347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7EFC8D3-EDAB-4707-AB3F-192576ED649D}"/>
              </a:ext>
            </a:extLst>
          </p:cNvPr>
          <p:cNvSpPr/>
          <p:nvPr/>
        </p:nvSpPr>
        <p:spPr>
          <a:xfrm>
            <a:off x="4892406" y="2308616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DB75BF4-7E93-452B-A821-8E06C32E9477}"/>
              </a:ext>
            </a:extLst>
          </p:cNvPr>
          <p:cNvSpPr/>
          <p:nvPr/>
        </p:nvSpPr>
        <p:spPr>
          <a:xfrm>
            <a:off x="3221021" y="2993243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B23C451C-6702-4303-84E1-4D92BB4522AF}"/>
              </a:ext>
            </a:extLst>
          </p:cNvPr>
          <p:cNvSpPr/>
          <p:nvPr/>
        </p:nvSpPr>
        <p:spPr>
          <a:xfrm>
            <a:off x="4054771" y="299529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90C49367-AF7D-4BCB-9208-C9D224417B20}"/>
              </a:ext>
            </a:extLst>
          </p:cNvPr>
          <p:cNvSpPr/>
          <p:nvPr/>
        </p:nvSpPr>
        <p:spPr>
          <a:xfrm>
            <a:off x="4892406" y="2993243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8980051C-C8C9-4B09-A5A6-43279BBC52C7}"/>
              </a:ext>
            </a:extLst>
          </p:cNvPr>
          <p:cNvSpPr/>
          <p:nvPr/>
        </p:nvSpPr>
        <p:spPr>
          <a:xfrm>
            <a:off x="4892405" y="367787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9D6A6979-9D84-40DD-AEF8-9B1FDB6A6DB8}"/>
              </a:ext>
            </a:extLst>
          </p:cNvPr>
          <p:cNvSpPr/>
          <p:nvPr/>
        </p:nvSpPr>
        <p:spPr>
          <a:xfrm>
            <a:off x="3217137" y="367787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66450F09-930B-4DDC-AEB2-FB24F11D5471}"/>
              </a:ext>
            </a:extLst>
          </p:cNvPr>
          <p:cNvSpPr/>
          <p:nvPr/>
        </p:nvSpPr>
        <p:spPr>
          <a:xfrm>
            <a:off x="4053144" y="3677870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D08C5D57-C793-4BAF-BC36-F09962F0BC46}"/>
              </a:ext>
            </a:extLst>
          </p:cNvPr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52E433E-35E5-4CB6-B5AD-0C92E13C88F7}"/>
              </a:ext>
            </a:extLst>
          </p:cNvPr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26E943D-B05D-41E5-A96E-C01E370A71F5}"/>
              </a:ext>
            </a:extLst>
          </p:cNvPr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4715290-3171-4466-AFE0-DA1BC03481F5}"/>
              </a:ext>
            </a:extLst>
          </p:cNvPr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913DD5E6-CC3C-4B14-9D9C-15FF62B5B20C}"/>
              </a:ext>
            </a:extLst>
          </p:cNvPr>
          <p:cNvSpPr/>
          <p:nvPr/>
        </p:nvSpPr>
        <p:spPr>
          <a:xfrm>
            <a:off x="3217137" y="2308616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2DAA83E-EC26-427C-BE93-3313955D4270}"/>
              </a:ext>
            </a:extLst>
          </p:cNvPr>
          <p:cNvSpPr/>
          <p:nvPr/>
        </p:nvSpPr>
        <p:spPr>
          <a:xfrm>
            <a:off x="3217137" y="2989237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496D1B4-B82B-44B3-A70D-CF92D3A2480E}"/>
              </a:ext>
            </a:extLst>
          </p:cNvPr>
          <p:cNvSpPr/>
          <p:nvPr/>
        </p:nvSpPr>
        <p:spPr>
          <a:xfrm>
            <a:off x="3217137" y="3678312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572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2" grpId="0" animBg="1"/>
      <p:bldP spid="3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4AE2E3F-FEF1-40CE-9C93-2FF57879C773}"/>
              </a:ext>
            </a:extLst>
          </p:cNvPr>
          <p:cNvSpPr/>
          <p:nvPr/>
        </p:nvSpPr>
        <p:spPr>
          <a:xfrm>
            <a:off x="8723790" y="261151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3939EDAF-2DF7-44F5-B912-86B27375EDAA}"/>
              </a:ext>
            </a:extLst>
          </p:cNvPr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86022B5E-3413-4677-9561-D2CDEC3CE283}"/>
              </a:ext>
            </a:extLst>
          </p:cNvPr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23F3C069-DC9A-4269-ABE1-E68A00E969F4}"/>
              </a:ext>
            </a:extLst>
          </p:cNvPr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D08C5D57-C793-4BAF-BC36-F09962F0BC46}"/>
              </a:ext>
            </a:extLst>
          </p:cNvPr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52E433E-35E5-4CB6-B5AD-0C92E13C88F7}"/>
              </a:ext>
            </a:extLst>
          </p:cNvPr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26E943D-B05D-41E5-A96E-C01E370A71F5}"/>
              </a:ext>
            </a:extLst>
          </p:cNvPr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4715290-3171-4466-AFE0-DA1BC03481F5}"/>
              </a:ext>
            </a:extLst>
          </p:cNvPr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椭圆 46">
            <a:extLst>
              <a:ext uri="{FF2B5EF4-FFF2-40B4-BE49-F238E27FC236}">
                <a16:creationId xmlns:a16="http://schemas.microsoft.com/office/drawing/2014/main" id="{3FDCF4A5-7240-4B5B-97AC-DD4A1AB07673}"/>
              </a:ext>
            </a:extLst>
          </p:cNvPr>
          <p:cNvSpPr/>
          <p:nvPr/>
        </p:nvSpPr>
        <p:spPr>
          <a:xfrm>
            <a:off x="3252648" y="231352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FD5BFDCF-FCA3-4065-B29F-42F15B20808F}"/>
              </a:ext>
            </a:extLst>
          </p:cNvPr>
          <p:cNvSpPr/>
          <p:nvPr/>
        </p:nvSpPr>
        <p:spPr>
          <a:xfrm>
            <a:off x="3255217" y="299324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AF7ECDA9-FAB2-4EDC-A3AB-F9EAB3BBE86D}"/>
              </a:ext>
            </a:extLst>
          </p:cNvPr>
          <p:cNvSpPr/>
          <p:nvPr/>
        </p:nvSpPr>
        <p:spPr>
          <a:xfrm>
            <a:off x="3252649" y="3663887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16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E6EDCF-62A8-4D53-961C-D77E09954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>
            <a:extLst>
              <a:ext uri="{FF2B5EF4-FFF2-40B4-BE49-F238E27FC236}">
                <a16:creationId xmlns:a16="http://schemas.microsoft.com/office/drawing/2014/main" id="{C4FBF538-E544-4175-906E-E58D272A4F44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>
              <a:extLst>
                <a:ext uri="{FF2B5EF4-FFF2-40B4-BE49-F238E27FC236}">
                  <a16:creationId xmlns:a16="http://schemas.microsoft.com/office/drawing/2014/main" id="{ABF43C7B-45AA-4DE5-BAB4-7027677F88C0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>
              <a:extLst>
                <a:ext uri="{FF2B5EF4-FFF2-40B4-BE49-F238E27FC236}">
                  <a16:creationId xmlns:a16="http://schemas.microsoft.com/office/drawing/2014/main" id="{7F25D876-AE1E-44CA-AE46-6C2DA6489548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>
            <a:extLst>
              <a:ext uri="{FF2B5EF4-FFF2-40B4-BE49-F238E27FC236}">
                <a16:creationId xmlns:a16="http://schemas.microsoft.com/office/drawing/2014/main" id="{3ED8FF04-2605-49CF-9BFC-1B877A8A0E66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>
              <a:extLst>
                <a:ext uri="{FF2B5EF4-FFF2-40B4-BE49-F238E27FC236}">
                  <a16:creationId xmlns:a16="http://schemas.microsoft.com/office/drawing/2014/main" id="{19E6426D-EE46-43A3-8CF2-B1033E4B7BDA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>
              <a:extLst>
                <a:ext uri="{FF2B5EF4-FFF2-40B4-BE49-F238E27FC236}">
                  <a16:creationId xmlns:a16="http://schemas.microsoft.com/office/drawing/2014/main" id="{953481EA-7133-4AA0-B470-90FC5ED497E3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>
            <a:extLst>
              <a:ext uri="{FF2B5EF4-FFF2-40B4-BE49-F238E27FC236}">
                <a16:creationId xmlns:a16="http://schemas.microsoft.com/office/drawing/2014/main" id="{F138ED92-419F-45A5-A61A-67327EA4CC3B}"/>
              </a:ext>
            </a:extLst>
          </p:cNvPr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>
            <a:extLst>
              <a:ext uri="{FF2B5EF4-FFF2-40B4-BE49-F238E27FC236}">
                <a16:creationId xmlns:a16="http://schemas.microsoft.com/office/drawing/2014/main" id="{26542ADE-1BA7-4B01-9D63-743F0383CBE9}"/>
              </a:ext>
            </a:extLst>
          </p:cNvPr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>
            <a:extLst>
              <a:ext uri="{FF2B5EF4-FFF2-40B4-BE49-F238E27FC236}">
                <a16:creationId xmlns:a16="http://schemas.microsoft.com/office/drawing/2014/main" id="{2338AC04-F7C0-4E2E-A726-F58FEC95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B20292E-4057-449E-9E12-9B5431E9BE4D}"/>
              </a:ext>
            </a:extLst>
          </p:cNvPr>
          <p:cNvGrpSpPr/>
          <p:nvPr/>
        </p:nvGrpSpPr>
        <p:grpSpPr>
          <a:xfrm>
            <a:off x="6096000" y="1607821"/>
            <a:ext cx="5526024" cy="1457438"/>
            <a:chOff x="6096000" y="2371672"/>
            <a:chExt cx="5526024" cy="1457438"/>
          </a:xfrm>
        </p:grpSpPr>
        <p:sp>
          <p:nvSpPr>
            <p:cNvPr id="51" name="OfficePLUS.cn-6">
              <a:extLst>
                <a:ext uri="{FF2B5EF4-FFF2-40B4-BE49-F238E27FC236}">
                  <a16:creationId xmlns:a16="http://schemas.microsoft.com/office/drawing/2014/main" id="{77B15E2B-7A94-4A68-BBD5-7908EF12540B}"/>
                </a:ext>
              </a:extLst>
            </p:cNvPr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2" name="OfficePLUS.cn-5">
              <a:extLst>
                <a:ext uri="{FF2B5EF4-FFF2-40B4-BE49-F238E27FC236}">
                  <a16:creationId xmlns:a16="http://schemas.microsoft.com/office/drawing/2014/main" id="{5D0693A4-1DC0-4834-B2A8-E9D054C2D72A}"/>
                </a:ext>
              </a:extLst>
            </p:cNvPr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3" name="OfficePLUS.cn-7">
              <a:extLst>
                <a:ext uri="{FF2B5EF4-FFF2-40B4-BE49-F238E27FC236}">
                  <a16:creationId xmlns:a16="http://schemas.microsoft.com/office/drawing/2014/main" id="{992B6E6C-7CA3-4922-B4C7-BBDAF601E1CB}"/>
                </a:ext>
              </a:extLst>
            </p:cNvPr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  <a:sym typeface="+mn-lt"/>
                </a:rPr>
                <a:t>01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54" name="OfficePLUS.cn-8">
              <a:extLst>
                <a:ext uri="{FF2B5EF4-FFF2-40B4-BE49-F238E27FC236}">
                  <a16:creationId xmlns:a16="http://schemas.microsoft.com/office/drawing/2014/main" id="{D0706A5B-6875-492F-90E0-2B2C916FC331}"/>
                </a:ext>
              </a:extLst>
            </p:cNvPr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/>
                  <a:cs typeface="+mn-cs"/>
                  <a:sym typeface="+mn-lt"/>
                </a:rPr>
                <a:t>PART 01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/>
                <a:cs typeface="+mn-cs"/>
                <a:sym typeface="+mn-lt"/>
              </a:endParaRPr>
            </a:p>
          </p:txBody>
        </p:sp>
        <p:sp>
          <p:nvSpPr>
            <p:cNvPr id="55" name="OfficePLUS.cn-9">
              <a:extLst>
                <a:ext uri="{FF2B5EF4-FFF2-40B4-BE49-F238E27FC236}">
                  <a16:creationId xmlns:a16="http://schemas.microsoft.com/office/drawing/2014/main" id="{40A04E83-28D2-4CEB-86C2-86B7DA745FFE}"/>
                </a:ext>
              </a:extLst>
            </p:cNvPr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数据结构层次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>
            <a:extLst>
              <a:ext uri="{FF2B5EF4-FFF2-40B4-BE49-F238E27FC236}">
                <a16:creationId xmlns:a16="http://schemas.microsoft.com/office/drawing/2014/main" id="{8C0AAB11-9997-4378-BD33-C026950EBB1D}"/>
              </a:ext>
            </a:extLst>
          </p:cNvPr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9" name="OfficePLUS.cn-5-1">
            <a:extLst>
              <a:ext uri="{FF2B5EF4-FFF2-40B4-BE49-F238E27FC236}">
                <a16:creationId xmlns:a16="http://schemas.microsoft.com/office/drawing/2014/main" id="{C76040FC-8598-4254-8749-B2F74AC7D62D}"/>
              </a:ext>
            </a:extLst>
          </p:cNvPr>
          <p:cNvSpPr txBox="1"/>
          <p:nvPr/>
        </p:nvSpPr>
        <p:spPr>
          <a:xfrm flipH="1">
            <a:off x="6972300" y="370788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>
            <a:extLst>
              <a:ext uri="{FF2B5EF4-FFF2-40B4-BE49-F238E27FC236}">
                <a16:creationId xmlns:a16="http://schemas.microsoft.com/office/drawing/2014/main" id="{39F45955-008E-4479-90A4-24B4FFB38F9D}"/>
              </a:ext>
            </a:extLst>
          </p:cNvPr>
          <p:cNvSpPr txBox="1"/>
          <p:nvPr/>
        </p:nvSpPr>
        <p:spPr>
          <a:xfrm flipH="1">
            <a:off x="9720805" y="3707879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48137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4AE2E3F-FEF1-40CE-9C93-2FF57879C773}"/>
              </a:ext>
            </a:extLst>
          </p:cNvPr>
          <p:cNvSpPr/>
          <p:nvPr/>
        </p:nvSpPr>
        <p:spPr>
          <a:xfrm>
            <a:off x="8723790" y="261151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3939EDAF-2DF7-44F5-B912-86B27375EDAA}"/>
              </a:ext>
            </a:extLst>
          </p:cNvPr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86022B5E-3413-4677-9561-D2CDEC3CE283}"/>
              </a:ext>
            </a:extLst>
          </p:cNvPr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23F3C069-DC9A-4269-ABE1-E68A00E969F4}"/>
              </a:ext>
            </a:extLst>
          </p:cNvPr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D08C5D57-C793-4BAF-BC36-F09962F0BC46}"/>
              </a:ext>
            </a:extLst>
          </p:cNvPr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52E433E-35E5-4CB6-B5AD-0C92E13C88F7}"/>
              </a:ext>
            </a:extLst>
          </p:cNvPr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26E943D-B05D-41E5-A96E-C01E370A71F5}"/>
              </a:ext>
            </a:extLst>
          </p:cNvPr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4715290-3171-4466-AFE0-DA1BC03481F5}"/>
              </a:ext>
            </a:extLst>
          </p:cNvPr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椭圆 33">
            <a:extLst>
              <a:ext uri="{FF2B5EF4-FFF2-40B4-BE49-F238E27FC236}">
                <a16:creationId xmlns:a16="http://schemas.microsoft.com/office/drawing/2014/main" id="{D7703509-BBAE-4825-B73F-B04C5AAF48E4}"/>
              </a:ext>
            </a:extLst>
          </p:cNvPr>
          <p:cNvSpPr/>
          <p:nvPr/>
        </p:nvSpPr>
        <p:spPr>
          <a:xfrm>
            <a:off x="3252649" y="2319124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3F874750-24B1-4BFA-BD97-A06157100E96}"/>
              </a:ext>
            </a:extLst>
          </p:cNvPr>
          <p:cNvSpPr/>
          <p:nvPr/>
        </p:nvSpPr>
        <p:spPr>
          <a:xfrm>
            <a:off x="4133666" y="2993243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600AF973-92E7-4369-BE91-67CA05935189}"/>
              </a:ext>
            </a:extLst>
          </p:cNvPr>
          <p:cNvSpPr/>
          <p:nvPr/>
        </p:nvSpPr>
        <p:spPr>
          <a:xfrm>
            <a:off x="5014683" y="366388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3FDCF4A5-7240-4B5B-97AC-DD4A1AB07673}"/>
              </a:ext>
            </a:extLst>
          </p:cNvPr>
          <p:cNvSpPr/>
          <p:nvPr/>
        </p:nvSpPr>
        <p:spPr>
          <a:xfrm>
            <a:off x="4133666" y="231352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4510B8CC-625B-4AE1-B9DC-EEAF384F53F5}"/>
              </a:ext>
            </a:extLst>
          </p:cNvPr>
          <p:cNvSpPr/>
          <p:nvPr/>
        </p:nvSpPr>
        <p:spPr>
          <a:xfrm>
            <a:off x="5014683" y="2313520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FD5BFDCF-FCA3-4065-B29F-42F15B20808F}"/>
              </a:ext>
            </a:extLst>
          </p:cNvPr>
          <p:cNvSpPr/>
          <p:nvPr/>
        </p:nvSpPr>
        <p:spPr>
          <a:xfrm>
            <a:off x="3255217" y="299324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9551D267-CCE0-4A6C-94F2-8207039A130A}"/>
              </a:ext>
            </a:extLst>
          </p:cNvPr>
          <p:cNvSpPr/>
          <p:nvPr/>
        </p:nvSpPr>
        <p:spPr>
          <a:xfrm>
            <a:off x="5008346" y="2993242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AF7ECDA9-FAB2-4EDC-A3AB-F9EAB3BBE86D}"/>
              </a:ext>
            </a:extLst>
          </p:cNvPr>
          <p:cNvSpPr/>
          <p:nvPr/>
        </p:nvSpPr>
        <p:spPr>
          <a:xfrm>
            <a:off x="3252649" y="3663887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429A6756-7605-466A-8C95-F463B246E6BC}"/>
              </a:ext>
            </a:extLst>
          </p:cNvPr>
          <p:cNvSpPr/>
          <p:nvPr/>
        </p:nvSpPr>
        <p:spPr>
          <a:xfrm>
            <a:off x="4133665" y="3663887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617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7FFF0C6-7DB7-4C98-8C97-BAF89D7510C4}"/>
              </a:ext>
            </a:extLst>
          </p:cNvPr>
          <p:cNvGrpSpPr/>
          <p:nvPr/>
        </p:nvGrpSpPr>
        <p:grpSpPr>
          <a:xfrm>
            <a:off x="8155619" y="2611513"/>
            <a:ext cx="1704513" cy="1634971"/>
            <a:chOff x="7594504" y="1195526"/>
            <a:chExt cx="1704513" cy="1634971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AE2E3F-FEF1-40CE-9C93-2FF57879C773}"/>
                </a:ext>
              </a:extLst>
            </p:cNvPr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D7B3236-17BA-4F77-AC2F-DA489F774992}"/>
                </a:ext>
              </a:extLst>
            </p:cNvPr>
            <p:cNvSpPr/>
            <p:nvPr/>
          </p:nvSpPr>
          <p:spPr>
            <a:xfrm>
              <a:off x="7594504" y="2262325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CDAB78A-D576-47E0-9B50-670E001C8A88}"/>
                </a:ext>
              </a:extLst>
            </p:cNvPr>
            <p:cNvSpPr/>
            <p:nvPr/>
          </p:nvSpPr>
          <p:spPr>
            <a:xfrm>
              <a:off x="8730846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96C8A65-EF21-46BA-B4D4-F8C3ED59A965}"/>
                </a:ext>
              </a:extLst>
            </p:cNvPr>
            <p:cNvCxnSpPr>
              <a:cxnSpLocks/>
              <a:stCxn id="9" idx="3"/>
              <a:endCxn id="10" idx="0"/>
            </p:cNvCxnSpPr>
            <p:nvPr/>
          </p:nvCxnSpPr>
          <p:spPr>
            <a:xfrm flipH="1">
              <a:off x="7878590" y="1680490"/>
              <a:ext cx="367292" cy="58183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0D4D9A6-8C27-4D3F-9473-A23A57F0776A}"/>
                </a:ext>
              </a:extLst>
            </p:cNvPr>
            <p:cNvCxnSpPr>
              <a:cxnSpLocks/>
              <a:stCxn id="9" idx="5"/>
              <a:endCxn id="11" idx="0"/>
            </p:cNvCxnSpPr>
            <p:nvPr/>
          </p:nvCxnSpPr>
          <p:spPr>
            <a:xfrm>
              <a:off x="8647639" y="1680490"/>
              <a:ext cx="367293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3939EDAF-2DF7-44F5-B912-86B27375EDAA}"/>
              </a:ext>
            </a:extLst>
          </p:cNvPr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86022B5E-3413-4677-9561-D2CDEC3CE283}"/>
              </a:ext>
            </a:extLst>
          </p:cNvPr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23F3C069-DC9A-4269-ABE1-E68A00E969F4}"/>
              </a:ext>
            </a:extLst>
          </p:cNvPr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0DF619AC-AA80-469B-8155-BB5EB389D245}"/>
              </a:ext>
            </a:extLst>
          </p:cNvPr>
          <p:cNvSpPr/>
          <p:nvPr/>
        </p:nvSpPr>
        <p:spPr>
          <a:xfrm>
            <a:off x="3758019" y="230861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ABF12685-4172-4407-9829-D080E1A45CA8}"/>
              </a:ext>
            </a:extLst>
          </p:cNvPr>
          <p:cNvSpPr/>
          <p:nvPr/>
        </p:nvSpPr>
        <p:spPr>
          <a:xfrm>
            <a:off x="4595653" y="2313477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7EFC8D3-EDAB-4707-AB3F-192576ED649D}"/>
              </a:ext>
            </a:extLst>
          </p:cNvPr>
          <p:cNvSpPr/>
          <p:nvPr/>
        </p:nvSpPr>
        <p:spPr>
          <a:xfrm>
            <a:off x="5433287" y="2308615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DB75BF4-7E93-452B-A821-8E06C32E9477}"/>
              </a:ext>
            </a:extLst>
          </p:cNvPr>
          <p:cNvSpPr/>
          <p:nvPr/>
        </p:nvSpPr>
        <p:spPr>
          <a:xfrm>
            <a:off x="2920384" y="2992423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B23C451C-6702-4303-84E1-4D92BB4522AF}"/>
              </a:ext>
            </a:extLst>
          </p:cNvPr>
          <p:cNvSpPr/>
          <p:nvPr/>
        </p:nvSpPr>
        <p:spPr>
          <a:xfrm>
            <a:off x="3754134" y="299447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90C49367-AF7D-4BCB-9208-C9D224417B20}"/>
              </a:ext>
            </a:extLst>
          </p:cNvPr>
          <p:cNvSpPr/>
          <p:nvPr/>
        </p:nvSpPr>
        <p:spPr>
          <a:xfrm>
            <a:off x="4591769" y="2992423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8980051C-C8C9-4B09-A5A6-43279BBC52C7}"/>
              </a:ext>
            </a:extLst>
          </p:cNvPr>
          <p:cNvSpPr/>
          <p:nvPr/>
        </p:nvSpPr>
        <p:spPr>
          <a:xfrm>
            <a:off x="4595652" y="367831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9D6A6979-9D84-40DD-AEF8-9B1FDB6A6DB8}"/>
              </a:ext>
            </a:extLst>
          </p:cNvPr>
          <p:cNvSpPr/>
          <p:nvPr/>
        </p:nvSpPr>
        <p:spPr>
          <a:xfrm>
            <a:off x="2920384" y="367831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66450F09-930B-4DDC-AEB2-FB24F11D5471}"/>
              </a:ext>
            </a:extLst>
          </p:cNvPr>
          <p:cNvSpPr/>
          <p:nvPr/>
        </p:nvSpPr>
        <p:spPr>
          <a:xfrm>
            <a:off x="3756391" y="3678312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D08C5D57-C793-4BAF-BC36-F09962F0BC46}"/>
              </a:ext>
            </a:extLst>
          </p:cNvPr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52E433E-35E5-4CB6-B5AD-0C92E13C88F7}"/>
              </a:ext>
            </a:extLst>
          </p:cNvPr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26E943D-B05D-41E5-A96E-C01E370A71F5}"/>
              </a:ext>
            </a:extLst>
          </p:cNvPr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4715290-3171-4466-AFE0-DA1BC03481F5}"/>
              </a:ext>
            </a:extLst>
          </p:cNvPr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913DD5E6-CC3C-4B14-9D9C-15FF62B5B20C}"/>
              </a:ext>
            </a:extLst>
          </p:cNvPr>
          <p:cNvSpPr/>
          <p:nvPr/>
        </p:nvSpPr>
        <p:spPr>
          <a:xfrm>
            <a:off x="3758018" y="2308615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2DAA83E-EC26-427C-BE93-3313955D4270}"/>
              </a:ext>
            </a:extLst>
          </p:cNvPr>
          <p:cNvSpPr/>
          <p:nvPr/>
        </p:nvSpPr>
        <p:spPr>
          <a:xfrm>
            <a:off x="2916500" y="2988417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496D1B4-B82B-44B3-A70D-CF92D3A2480E}"/>
              </a:ext>
            </a:extLst>
          </p:cNvPr>
          <p:cNvSpPr/>
          <p:nvPr/>
        </p:nvSpPr>
        <p:spPr>
          <a:xfrm>
            <a:off x="2920384" y="3678754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36A6BE80-ABFB-4AF5-9BDC-D38D726FB571}"/>
              </a:ext>
            </a:extLst>
          </p:cNvPr>
          <p:cNvSpPr/>
          <p:nvPr/>
        </p:nvSpPr>
        <p:spPr>
          <a:xfrm>
            <a:off x="2920384" y="2319124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1F7C4B67-E0B1-442A-AAB2-BFFC9AE93183}"/>
              </a:ext>
            </a:extLst>
          </p:cNvPr>
          <p:cNvSpPr/>
          <p:nvPr/>
        </p:nvSpPr>
        <p:spPr>
          <a:xfrm>
            <a:off x="6269903" y="2308614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DE0DE50A-624C-49DE-B328-93A9B41AF4BF}"/>
              </a:ext>
            </a:extLst>
          </p:cNvPr>
          <p:cNvSpPr/>
          <p:nvPr/>
        </p:nvSpPr>
        <p:spPr>
          <a:xfrm>
            <a:off x="5428230" y="29871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A18F52F6-E219-45C5-B53C-7AE626972D3B}"/>
              </a:ext>
            </a:extLst>
          </p:cNvPr>
          <p:cNvSpPr/>
          <p:nvPr/>
        </p:nvSpPr>
        <p:spPr>
          <a:xfrm>
            <a:off x="6269903" y="2987161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118D0F14-F15A-4E49-8E14-EC42DF32AD64}"/>
              </a:ext>
            </a:extLst>
          </p:cNvPr>
          <p:cNvSpPr/>
          <p:nvPr/>
        </p:nvSpPr>
        <p:spPr>
          <a:xfrm>
            <a:off x="5432667" y="3678312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F370CF84-B7E6-45D0-B022-7E5E4CA87E1F}"/>
              </a:ext>
            </a:extLst>
          </p:cNvPr>
          <p:cNvSpPr/>
          <p:nvPr/>
        </p:nvSpPr>
        <p:spPr>
          <a:xfrm>
            <a:off x="6269903" y="36850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9828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7FFF0C6-7DB7-4C98-8C97-BAF89D7510C4}"/>
              </a:ext>
            </a:extLst>
          </p:cNvPr>
          <p:cNvGrpSpPr/>
          <p:nvPr/>
        </p:nvGrpSpPr>
        <p:grpSpPr>
          <a:xfrm>
            <a:off x="8155619" y="2611513"/>
            <a:ext cx="1704513" cy="1634971"/>
            <a:chOff x="7594504" y="1195526"/>
            <a:chExt cx="1704513" cy="1634971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AE2E3F-FEF1-40CE-9C93-2FF57879C773}"/>
                </a:ext>
              </a:extLst>
            </p:cNvPr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D7B3236-17BA-4F77-AC2F-DA489F774992}"/>
                </a:ext>
              </a:extLst>
            </p:cNvPr>
            <p:cNvSpPr/>
            <p:nvPr/>
          </p:nvSpPr>
          <p:spPr>
            <a:xfrm>
              <a:off x="7594504" y="2262325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CDAB78A-D576-47E0-9B50-670E001C8A88}"/>
                </a:ext>
              </a:extLst>
            </p:cNvPr>
            <p:cNvSpPr/>
            <p:nvPr/>
          </p:nvSpPr>
          <p:spPr>
            <a:xfrm>
              <a:off x="8730846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96C8A65-EF21-46BA-B4D4-F8C3ED59A965}"/>
                </a:ext>
              </a:extLst>
            </p:cNvPr>
            <p:cNvCxnSpPr>
              <a:cxnSpLocks/>
              <a:stCxn id="9" idx="3"/>
              <a:endCxn id="10" idx="0"/>
            </p:cNvCxnSpPr>
            <p:nvPr/>
          </p:nvCxnSpPr>
          <p:spPr>
            <a:xfrm flipH="1">
              <a:off x="7878590" y="1680490"/>
              <a:ext cx="367292" cy="58183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0D4D9A6-8C27-4D3F-9473-A23A57F0776A}"/>
                </a:ext>
              </a:extLst>
            </p:cNvPr>
            <p:cNvCxnSpPr>
              <a:cxnSpLocks/>
              <a:stCxn id="9" idx="5"/>
              <a:endCxn id="11" idx="0"/>
            </p:cNvCxnSpPr>
            <p:nvPr/>
          </p:nvCxnSpPr>
          <p:spPr>
            <a:xfrm>
              <a:off x="8647639" y="1680490"/>
              <a:ext cx="367293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3939EDAF-2DF7-44F5-B912-86B27375EDAA}"/>
              </a:ext>
            </a:extLst>
          </p:cNvPr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86022B5E-3413-4677-9561-D2CDEC3CE283}"/>
              </a:ext>
            </a:extLst>
          </p:cNvPr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>
            <a:extLst>
              <a:ext uri="{FF2B5EF4-FFF2-40B4-BE49-F238E27FC236}">
                <a16:creationId xmlns:a16="http://schemas.microsoft.com/office/drawing/2014/main" id="{23F3C069-DC9A-4269-ABE1-E68A00E969F4}"/>
              </a:ext>
            </a:extLst>
          </p:cNvPr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0DF619AC-AA80-469B-8155-BB5EB389D245}"/>
              </a:ext>
            </a:extLst>
          </p:cNvPr>
          <p:cNvSpPr/>
          <p:nvPr/>
        </p:nvSpPr>
        <p:spPr>
          <a:xfrm>
            <a:off x="3758019" y="230861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ABF12685-4172-4407-9829-D080E1A45CA8}"/>
              </a:ext>
            </a:extLst>
          </p:cNvPr>
          <p:cNvSpPr/>
          <p:nvPr/>
        </p:nvSpPr>
        <p:spPr>
          <a:xfrm>
            <a:off x="4595653" y="2313477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7EFC8D3-EDAB-4707-AB3F-192576ED649D}"/>
              </a:ext>
            </a:extLst>
          </p:cNvPr>
          <p:cNvSpPr/>
          <p:nvPr/>
        </p:nvSpPr>
        <p:spPr>
          <a:xfrm>
            <a:off x="5433287" y="2308615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DB75BF4-7E93-452B-A821-8E06C32E9477}"/>
              </a:ext>
            </a:extLst>
          </p:cNvPr>
          <p:cNvSpPr/>
          <p:nvPr/>
        </p:nvSpPr>
        <p:spPr>
          <a:xfrm>
            <a:off x="2920384" y="2992423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B23C451C-6702-4303-84E1-4D92BB4522AF}"/>
              </a:ext>
            </a:extLst>
          </p:cNvPr>
          <p:cNvSpPr/>
          <p:nvPr/>
        </p:nvSpPr>
        <p:spPr>
          <a:xfrm>
            <a:off x="3754134" y="299447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90C49367-AF7D-4BCB-9208-C9D224417B20}"/>
              </a:ext>
            </a:extLst>
          </p:cNvPr>
          <p:cNvSpPr/>
          <p:nvPr/>
        </p:nvSpPr>
        <p:spPr>
          <a:xfrm>
            <a:off x="4591769" y="2992423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8980051C-C8C9-4B09-A5A6-43279BBC52C7}"/>
              </a:ext>
            </a:extLst>
          </p:cNvPr>
          <p:cNvSpPr/>
          <p:nvPr/>
        </p:nvSpPr>
        <p:spPr>
          <a:xfrm>
            <a:off x="4595652" y="367831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9D6A6979-9D84-40DD-AEF8-9B1FDB6A6DB8}"/>
              </a:ext>
            </a:extLst>
          </p:cNvPr>
          <p:cNvSpPr/>
          <p:nvPr/>
        </p:nvSpPr>
        <p:spPr>
          <a:xfrm>
            <a:off x="2920384" y="367831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66450F09-930B-4DDC-AEB2-FB24F11D5471}"/>
              </a:ext>
            </a:extLst>
          </p:cNvPr>
          <p:cNvSpPr/>
          <p:nvPr/>
        </p:nvSpPr>
        <p:spPr>
          <a:xfrm>
            <a:off x="3756391" y="3678312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D08C5D57-C793-4BAF-BC36-F09962F0BC46}"/>
              </a:ext>
            </a:extLst>
          </p:cNvPr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52E433E-35E5-4CB6-B5AD-0C92E13C88F7}"/>
              </a:ext>
            </a:extLst>
          </p:cNvPr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26E943D-B05D-41E5-A96E-C01E370A71F5}"/>
              </a:ext>
            </a:extLst>
          </p:cNvPr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4715290-3171-4466-AFE0-DA1BC03481F5}"/>
              </a:ext>
            </a:extLst>
          </p:cNvPr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椭圆 33">
            <a:extLst>
              <a:ext uri="{FF2B5EF4-FFF2-40B4-BE49-F238E27FC236}">
                <a16:creationId xmlns:a16="http://schemas.microsoft.com/office/drawing/2014/main" id="{36A6BE80-ABFB-4AF5-9BDC-D38D726FB571}"/>
              </a:ext>
            </a:extLst>
          </p:cNvPr>
          <p:cNvSpPr/>
          <p:nvPr/>
        </p:nvSpPr>
        <p:spPr>
          <a:xfrm>
            <a:off x="2920384" y="2319124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1F7C4B67-E0B1-442A-AAB2-BFFC9AE93183}"/>
              </a:ext>
            </a:extLst>
          </p:cNvPr>
          <p:cNvSpPr/>
          <p:nvPr/>
        </p:nvSpPr>
        <p:spPr>
          <a:xfrm>
            <a:off x="6269903" y="2308614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DE0DE50A-624C-49DE-B328-93A9B41AF4BF}"/>
              </a:ext>
            </a:extLst>
          </p:cNvPr>
          <p:cNvSpPr/>
          <p:nvPr/>
        </p:nvSpPr>
        <p:spPr>
          <a:xfrm>
            <a:off x="5428230" y="29871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A18F52F6-E219-45C5-B53C-7AE626972D3B}"/>
              </a:ext>
            </a:extLst>
          </p:cNvPr>
          <p:cNvSpPr/>
          <p:nvPr/>
        </p:nvSpPr>
        <p:spPr>
          <a:xfrm>
            <a:off x="6269903" y="2987161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118D0F14-F15A-4E49-8E14-EC42DF32AD64}"/>
              </a:ext>
            </a:extLst>
          </p:cNvPr>
          <p:cNvSpPr/>
          <p:nvPr/>
        </p:nvSpPr>
        <p:spPr>
          <a:xfrm>
            <a:off x="5432667" y="3678312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F370CF84-B7E6-45D0-B022-7E5E4CA87E1F}"/>
              </a:ext>
            </a:extLst>
          </p:cNvPr>
          <p:cNvSpPr/>
          <p:nvPr/>
        </p:nvSpPr>
        <p:spPr>
          <a:xfrm>
            <a:off x="6269903" y="36850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8220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5" name="OfficePLUS.cn-5-1">
            <a:extLst>
              <a:ext uri="{FF2B5EF4-FFF2-40B4-BE49-F238E27FC236}">
                <a16:creationId xmlns:a16="http://schemas.microsoft.com/office/drawing/2014/main" id="{929C1337-E412-4C45-B526-A2C10A27A29C}"/>
              </a:ext>
            </a:extLst>
          </p:cNvPr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6" name="OfficePLUS.cn-5-1">
            <a:extLst>
              <a:ext uri="{FF2B5EF4-FFF2-40B4-BE49-F238E27FC236}">
                <a16:creationId xmlns:a16="http://schemas.microsoft.com/office/drawing/2014/main" id="{22A7826C-5247-414B-88CA-2BF6F9655362}"/>
              </a:ext>
            </a:extLst>
          </p:cNvPr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7" name="OfficePLUS.cn-5-1">
            <a:extLst>
              <a:ext uri="{FF2B5EF4-FFF2-40B4-BE49-F238E27FC236}">
                <a16:creationId xmlns:a16="http://schemas.microsoft.com/office/drawing/2014/main" id="{CD03A10C-AD59-4F58-872D-3C7AC7485816}"/>
              </a:ext>
            </a:extLst>
          </p:cNvPr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8" name="OfficePLUS.cn-5-1">
            <a:extLst>
              <a:ext uri="{FF2B5EF4-FFF2-40B4-BE49-F238E27FC236}">
                <a16:creationId xmlns:a16="http://schemas.microsoft.com/office/drawing/2014/main" id="{79E2EAEE-C19C-4387-B18F-48429EF5B50F}"/>
              </a:ext>
            </a:extLst>
          </p:cNvPr>
          <p:cNvSpPr txBox="1"/>
          <p:nvPr/>
        </p:nvSpPr>
        <p:spPr>
          <a:xfrm flipH="1">
            <a:off x="2975961" y="2433933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1 8 4 3 2 6 9 7</a:t>
            </a:r>
          </a:p>
        </p:txBody>
      </p:sp>
      <p:sp>
        <p:nvSpPr>
          <p:cNvPr id="69" name="OfficePLUS.cn-5-1">
            <a:extLst>
              <a:ext uri="{FF2B5EF4-FFF2-40B4-BE49-F238E27FC236}">
                <a16:creationId xmlns:a16="http://schemas.microsoft.com/office/drawing/2014/main" id="{75F92628-BE48-4AFA-9B88-78D0836E3826}"/>
              </a:ext>
            </a:extLst>
          </p:cNvPr>
          <p:cNvSpPr txBox="1"/>
          <p:nvPr/>
        </p:nvSpPr>
        <p:spPr>
          <a:xfrm flipH="1">
            <a:off x="2975961" y="3105028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3 4 8 2 1 9 6 7</a:t>
            </a:r>
          </a:p>
        </p:txBody>
      </p:sp>
      <p:sp>
        <p:nvSpPr>
          <p:cNvPr id="70" name="OfficePLUS.cn-5-1">
            <a:extLst>
              <a:ext uri="{FF2B5EF4-FFF2-40B4-BE49-F238E27FC236}">
                <a16:creationId xmlns:a16="http://schemas.microsoft.com/office/drawing/2014/main" id="{9885225A-680C-4420-8D7F-16C385AEF4C3}"/>
              </a:ext>
            </a:extLst>
          </p:cNvPr>
          <p:cNvSpPr txBox="1"/>
          <p:nvPr/>
        </p:nvSpPr>
        <p:spPr>
          <a:xfrm flipH="1">
            <a:off x="2975960" y="3778696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3 4 2 8 9 7 6 1</a:t>
            </a:r>
          </a:p>
        </p:txBody>
      </p:sp>
    </p:spTree>
    <p:extLst>
      <p:ext uri="{BB962C8B-B14F-4D97-AF65-F5344CB8AC3E}">
        <p14:creationId xmlns:p14="http://schemas.microsoft.com/office/powerpoint/2010/main" val="1160256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AD7E141-F4FE-44CF-A345-859532CEE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1320" y="585646"/>
            <a:ext cx="3115110" cy="2029108"/>
          </a:xfrm>
          <a:prstGeom prst="rect">
            <a:avLst/>
          </a:prstGeom>
        </p:spPr>
      </p:pic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E36D4138-317C-4DEB-AD29-75758E903D0E}"/>
              </a:ext>
            </a:extLst>
          </p:cNvPr>
          <p:cNvSpPr txBox="1"/>
          <p:nvPr/>
        </p:nvSpPr>
        <p:spPr>
          <a:xfrm flipH="1">
            <a:off x="3423913" y="2507165"/>
            <a:ext cx="1323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</a:t>
            </a:r>
            <a:endParaRPr lang="en-US" altLang="zh-CN" sz="2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63D8B58-2E4B-4664-81CE-61E385DAB6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2550" y="3230797"/>
            <a:ext cx="5564244" cy="23401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46109EA-0EB0-43C9-9C78-47E387CC53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7268" y="3234716"/>
            <a:ext cx="5354052" cy="23361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864279AC-CC24-4E9C-A670-030A53A07248}"/>
              </a:ext>
            </a:extLst>
          </p:cNvPr>
          <p:cNvSpPr txBox="1"/>
          <p:nvPr/>
        </p:nvSpPr>
        <p:spPr>
          <a:xfrm flipH="1">
            <a:off x="1504950" y="2507165"/>
            <a:ext cx="1323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</a:t>
            </a:r>
            <a:endParaRPr lang="en-US" altLang="zh-CN" sz="2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>
            <a:extLst>
              <a:ext uri="{FF2B5EF4-FFF2-40B4-BE49-F238E27FC236}">
                <a16:creationId xmlns:a16="http://schemas.microsoft.com/office/drawing/2014/main" id="{7589CB0F-1CE2-4D2A-83A7-A047D32DD691}"/>
              </a:ext>
            </a:extLst>
          </p:cNvPr>
          <p:cNvSpPr txBox="1"/>
          <p:nvPr/>
        </p:nvSpPr>
        <p:spPr>
          <a:xfrm flipH="1">
            <a:off x="5342876" y="2507165"/>
            <a:ext cx="1323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</a:t>
            </a:r>
            <a:endParaRPr lang="en-US" altLang="zh-CN" sz="2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078A420-56FC-42EE-B0C6-3749C8BA8A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1766" y="3230797"/>
            <a:ext cx="5379856" cy="23361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4" name="OfficePLUS.cn-1">
            <a:extLst>
              <a:ext uri="{FF2B5EF4-FFF2-40B4-BE49-F238E27FC236}">
                <a16:creationId xmlns:a16="http://schemas.microsoft.com/office/drawing/2014/main" id="{A20A35FE-2A3F-4948-A31D-A8C7378CD58D}"/>
              </a:ext>
            </a:extLst>
          </p:cNvPr>
          <p:cNvGrpSpPr/>
          <p:nvPr/>
        </p:nvGrpSpPr>
        <p:grpSpPr>
          <a:xfrm>
            <a:off x="3893890" y="804882"/>
            <a:ext cx="3348941" cy="1354742"/>
            <a:chOff x="247650" y="228600"/>
            <a:chExt cx="11696700" cy="6400800"/>
          </a:xfrm>
          <a:solidFill>
            <a:schemeClr val="bg1">
              <a:alpha val="65098"/>
            </a:schemeClr>
          </a:solidFill>
        </p:grpSpPr>
        <p:sp>
          <p:nvSpPr>
            <p:cNvPr id="15" name="OfficePLUS.cn-1-1">
              <a:extLst>
                <a:ext uri="{FF2B5EF4-FFF2-40B4-BE49-F238E27FC236}">
                  <a16:creationId xmlns:a16="http://schemas.microsoft.com/office/drawing/2014/main" id="{505A93BF-72FC-4ABC-8C60-93E4949B006A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grpFill/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16" name="OfficePLUS.cn-1-2">
              <a:extLst>
                <a:ext uri="{FF2B5EF4-FFF2-40B4-BE49-F238E27FC236}">
                  <a16:creationId xmlns:a16="http://schemas.microsoft.com/office/drawing/2014/main" id="{70229777-859B-4C7F-896D-520B213DAB37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grpFill/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sym typeface="+mn-lt"/>
                </a:rPr>
                <a:t>三序遍历也能用栈实现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5302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7170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3055671" y="391643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5186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3035145" y="19040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17280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3035145" y="3236707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5019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3074861" y="1935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3854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F10F5005-3C1C-4BE8-8789-1A41C3188FA0}"/>
              </a:ext>
            </a:extLst>
          </p:cNvPr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1" name="OfficePLUS.cn-5-1">
            <a:extLst>
              <a:ext uri="{FF2B5EF4-FFF2-40B4-BE49-F238E27FC236}">
                <a16:creationId xmlns:a16="http://schemas.microsoft.com/office/drawing/2014/main" id="{5BC04F43-B228-4811-B2C0-5578B21539DD}"/>
              </a:ext>
            </a:extLst>
          </p:cNvPr>
          <p:cNvSpPr txBox="1"/>
          <p:nvPr/>
        </p:nvSpPr>
        <p:spPr>
          <a:xfrm flipH="1">
            <a:off x="3842988" y="3136611"/>
            <a:ext cx="5648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数据在内存中实际的结构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79119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3042666" y="2596025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8622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3055671" y="1975964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2645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055671" y="2590492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5659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062176" y="1975964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4858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562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035145" y="202232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403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0779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3062176" y="1935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3728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EF9B3A70-0877-4A17-BC4A-848D2CB6E3F6}"/>
              </a:ext>
            </a:extLst>
          </p:cNvPr>
          <p:cNvSpPr/>
          <p:nvPr/>
        </p:nvSpPr>
        <p:spPr>
          <a:xfrm>
            <a:off x="3037849" y="391643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21CCC12E-7C88-49FE-954F-10774054B091}"/>
              </a:ext>
            </a:extLst>
          </p:cNvPr>
          <p:cNvSpPr/>
          <p:nvPr/>
        </p:nvSpPr>
        <p:spPr>
          <a:xfrm>
            <a:off x="3055671" y="3256463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7103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EF9B3A70-0877-4A17-BC4A-848D2CB6E3F6}"/>
              </a:ext>
            </a:extLst>
          </p:cNvPr>
          <p:cNvSpPr/>
          <p:nvPr/>
        </p:nvSpPr>
        <p:spPr>
          <a:xfrm>
            <a:off x="3037849" y="391643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21CCC12E-7C88-49FE-954F-10774054B091}"/>
              </a:ext>
            </a:extLst>
          </p:cNvPr>
          <p:cNvSpPr/>
          <p:nvPr/>
        </p:nvSpPr>
        <p:spPr>
          <a:xfrm>
            <a:off x="3055671" y="199313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6338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F10F5005-3C1C-4BE8-8789-1A41C3188FA0}"/>
              </a:ext>
            </a:extLst>
          </p:cNvPr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8" name="OfficePLUS.cn-5-1">
            <a:extLst>
              <a:ext uri="{FF2B5EF4-FFF2-40B4-BE49-F238E27FC236}">
                <a16:creationId xmlns:a16="http://schemas.microsoft.com/office/drawing/2014/main" id="{32E23246-05F4-416D-8D88-8A60EBF5D461}"/>
              </a:ext>
            </a:extLst>
          </p:cNvPr>
          <p:cNvSpPr txBox="1"/>
          <p:nvPr/>
        </p:nvSpPr>
        <p:spPr>
          <a:xfrm flipH="1">
            <a:off x="1968237" y="2408552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顺序结构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2105AF4-C070-40E4-A8C3-70A6FEB760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911982"/>
              </p:ext>
            </p:extLst>
          </p:nvPr>
        </p:nvGraphicFramePr>
        <p:xfrm>
          <a:off x="4463801" y="1659095"/>
          <a:ext cx="5759352" cy="9810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919">
                  <a:extLst>
                    <a:ext uri="{9D8B030D-6E8A-4147-A177-3AD203B41FA5}">
                      <a16:colId xmlns:a16="http://schemas.microsoft.com/office/drawing/2014/main" val="410277814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1189408920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2077269401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1168486151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4140504686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1706930970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2881821441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3688300970"/>
                    </a:ext>
                  </a:extLst>
                </a:gridCol>
              </a:tblGrid>
              <a:tr h="490513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2379428"/>
                  </a:ext>
                </a:extLst>
              </a:tr>
              <a:tr h="49051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Index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127846"/>
                  </a:ext>
                </a:extLst>
              </a:tr>
            </a:tbl>
          </a:graphicData>
        </a:graphic>
      </p:graphicFrame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08E0122C-0969-4B70-AFCB-49AD12512B4E}"/>
              </a:ext>
            </a:extLst>
          </p:cNvPr>
          <p:cNvSpPr txBox="1"/>
          <p:nvPr/>
        </p:nvSpPr>
        <p:spPr>
          <a:xfrm flipH="1">
            <a:off x="4886885" y="3580732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可以很方便地修改某个下标对应的值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9582905C-A75D-437C-B4F3-5F7A742AC699}"/>
              </a:ext>
            </a:extLst>
          </p:cNvPr>
          <p:cNvSpPr txBox="1"/>
          <p:nvPr/>
        </p:nvSpPr>
        <p:spPr>
          <a:xfrm flipH="1">
            <a:off x="4886885" y="4078666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创建时长度就确定了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>
            <a:extLst>
              <a:ext uri="{FF2B5EF4-FFF2-40B4-BE49-F238E27FC236}">
                <a16:creationId xmlns:a16="http://schemas.microsoft.com/office/drawing/2014/main" id="{D6A90A66-E43F-46C6-9B37-0DF0B54E9312}"/>
              </a:ext>
            </a:extLst>
          </p:cNvPr>
          <p:cNvSpPr txBox="1"/>
          <p:nvPr/>
        </p:nvSpPr>
        <p:spPr>
          <a:xfrm flipH="1">
            <a:off x="1968237" y="5002495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4D4A90-B732-4B81-AC65-4289A63B9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237" y="4742704"/>
            <a:ext cx="7656013" cy="1684323"/>
          </a:xfrm>
          <a:prstGeom prst="rect">
            <a:avLst/>
          </a:prstGeom>
        </p:spPr>
      </p:pic>
      <p:sp>
        <p:nvSpPr>
          <p:cNvPr id="13" name="OfficePLUS.cn-5-1">
            <a:extLst>
              <a:ext uri="{FF2B5EF4-FFF2-40B4-BE49-F238E27FC236}">
                <a16:creationId xmlns:a16="http://schemas.microsoft.com/office/drawing/2014/main" id="{8F3425FD-7183-417E-84B1-8711B8ADE68C}"/>
              </a:ext>
            </a:extLst>
          </p:cNvPr>
          <p:cNvSpPr txBox="1"/>
          <p:nvPr/>
        </p:nvSpPr>
        <p:spPr>
          <a:xfrm flipH="1">
            <a:off x="4886884" y="3077501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在内存中处于相邻的位置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327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  <p:bldP spid="11" grpId="0"/>
      <p:bldP spid="13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EF9B3A70-0877-4A17-BC4A-848D2CB6E3F6}"/>
              </a:ext>
            </a:extLst>
          </p:cNvPr>
          <p:cNvSpPr/>
          <p:nvPr/>
        </p:nvSpPr>
        <p:spPr>
          <a:xfrm>
            <a:off x="3037849" y="391643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21CCC12E-7C88-49FE-954F-10774054B091}"/>
              </a:ext>
            </a:extLst>
          </p:cNvPr>
          <p:cNvSpPr/>
          <p:nvPr/>
        </p:nvSpPr>
        <p:spPr>
          <a:xfrm>
            <a:off x="5348606" y="533653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8830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35DCDED-8D3E-48D7-B400-977C195CA814}"/>
              </a:ext>
            </a:extLst>
          </p:cNvPr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244C3A6-C9DC-49BB-A819-981356D6C9E2}"/>
                </a:ext>
              </a:extLst>
            </p:cNvPr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C673B7E-65B9-43C2-AC04-F589693C6964}"/>
                </a:ext>
              </a:extLst>
            </p:cNvPr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EF9B3A70-0877-4A17-BC4A-848D2CB6E3F6}"/>
              </a:ext>
            </a:extLst>
          </p:cNvPr>
          <p:cNvSpPr/>
          <p:nvPr/>
        </p:nvSpPr>
        <p:spPr>
          <a:xfrm>
            <a:off x="3055671" y="1996413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21CCC12E-7C88-49FE-954F-10774054B091}"/>
              </a:ext>
            </a:extLst>
          </p:cNvPr>
          <p:cNvSpPr/>
          <p:nvPr/>
        </p:nvSpPr>
        <p:spPr>
          <a:xfrm>
            <a:off x="5348606" y="533653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8641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EF9B3A70-0877-4A17-BC4A-848D2CB6E3F6}"/>
              </a:ext>
            </a:extLst>
          </p:cNvPr>
          <p:cNvSpPr/>
          <p:nvPr/>
        </p:nvSpPr>
        <p:spPr>
          <a:xfrm>
            <a:off x="6077314" y="5336536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21CCC12E-7C88-49FE-954F-10774054B091}"/>
              </a:ext>
            </a:extLst>
          </p:cNvPr>
          <p:cNvSpPr/>
          <p:nvPr/>
        </p:nvSpPr>
        <p:spPr>
          <a:xfrm>
            <a:off x="5348606" y="533653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4" name="OfficePLUS.cn-5-1">
            <a:extLst>
              <a:ext uri="{FF2B5EF4-FFF2-40B4-BE49-F238E27FC236}">
                <a16:creationId xmlns:a16="http://schemas.microsoft.com/office/drawing/2014/main" id="{02C3405E-6AAA-4004-B5D5-87C57640F480}"/>
              </a:ext>
            </a:extLst>
          </p:cNvPr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5" name="OfficePLUS.cn-5-1">
            <a:extLst>
              <a:ext uri="{FF2B5EF4-FFF2-40B4-BE49-F238E27FC236}">
                <a16:creationId xmlns:a16="http://schemas.microsoft.com/office/drawing/2014/main" id="{EAAB1FF4-4882-453E-8E91-99F695F2FA90}"/>
              </a:ext>
            </a:extLst>
          </p:cNvPr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6" name="OfficePLUS.cn-5-1">
            <a:extLst>
              <a:ext uri="{FF2B5EF4-FFF2-40B4-BE49-F238E27FC236}">
                <a16:creationId xmlns:a16="http://schemas.microsoft.com/office/drawing/2014/main" id="{A20CBBF3-6D06-4A82-9DB0-54434CDF3E69}"/>
              </a:ext>
            </a:extLst>
          </p:cNvPr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7" name="OfficePLUS.cn-5-1">
            <a:extLst>
              <a:ext uri="{FF2B5EF4-FFF2-40B4-BE49-F238E27FC236}">
                <a16:creationId xmlns:a16="http://schemas.microsoft.com/office/drawing/2014/main" id="{232E4F70-F0E7-4313-80A4-3975F6BD48A6}"/>
              </a:ext>
            </a:extLst>
          </p:cNvPr>
          <p:cNvSpPr txBox="1"/>
          <p:nvPr/>
        </p:nvSpPr>
        <p:spPr>
          <a:xfrm flipH="1">
            <a:off x="2975961" y="2433933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1 8 4 3 2 6 9 7</a:t>
            </a:r>
          </a:p>
        </p:txBody>
      </p:sp>
      <p:sp>
        <p:nvSpPr>
          <p:cNvPr id="48" name="OfficePLUS.cn-5-1">
            <a:extLst>
              <a:ext uri="{FF2B5EF4-FFF2-40B4-BE49-F238E27FC236}">
                <a16:creationId xmlns:a16="http://schemas.microsoft.com/office/drawing/2014/main" id="{AE4CEADC-569D-4CE5-9E90-B881FF6D4300}"/>
              </a:ext>
            </a:extLst>
          </p:cNvPr>
          <p:cNvSpPr txBox="1"/>
          <p:nvPr/>
        </p:nvSpPr>
        <p:spPr>
          <a:xfrm flipH="1">
            <a:off x="2975961" y="3105028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3 4 8 2 1 9 6 7</a:t>
            </a:r>
          </a:p>
        </p:txBody>
      </p:sp>
      <p:sp>
        <p:nvSpPr>
          <p:cNvPr id="49" name="OfficePLUS.cn-5-1">
            <a:extLst>
              <a:ext uri="{FF2B5EF4-FFF2-40B4-BE49-F238E27FC236}">
                <a16:creationId xmlns:a16="http://schemas.microsoft.com/office/drawing/2014/main" id="{0F405EA4-6B2C-4D9B-96B5-00D5FB148B9C}"/>
              </a:ext>
            </a:extLst>
          </p:cNvPr>
          <p:cNvSpPr txBox="1"/>
          <p:nvPr/>
        </p:nvSpPr>
        <p:spPr>
          <a:xfrm flipH="1">
            <a:off x="2975960" y="3778696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3 4 2 8 9 7 6 1</a:t>
            </a:r>
          </a:p>
        </p:txBody>
      </p:sp>
    </p:spTree>
    <p:extLst>
      <p:ext uri="{BB962C8B-B14F-4D97-AF65-F5344CB8AC3E}">
        <p14:creationId xmlns:p14="http://schemas.microsoft.com/office/powerpoint/2010/main" val="3080992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01ED50-C793-483E-85C6-FD916F71A877}"/>
              </a:ext>
            </a:extLst>
          </p:cNvPr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8389261E-56D9-4DFB-8F12-BC3A0ED162E2}"/>
                </a:ext>
              </a:extLst>
            </p:cNvPr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35257A1-1DC6-410C-867E-8E19D2FBCE92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951E5EF-31AE-4769-B415-0EB33A7DBD69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433E42D9-125E-4FA5-9B9C-632DA9A44214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4C0DAB4-DC78-48CC-8C2E-AC21381C9426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E373C989-FFD5-4AF3-8812-804F3D123F47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68B26E0A-8460-474B-92BE-AB07FA23984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D13D75C-68D7-4DBA-B0D1-918AFE850846}"/>
                  </a:ext>
                </a:extLst>
              </p:cNvPr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8343FF-1D43-4E5F-9664-103A258170CF}"/>
                  </a:ext>
                </a:extLst>
              </p:cNvPr>
              <p:cNvCxnSpPr>
                <a:cxnSpLocks/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038731E-1B78-4732-8ABC-A99C0DBE8F21}"/>
                  </a:ext>
                </a:extLst>
              </p:cNvPr>
              <p:cNvCxnSpPr>
                <a:cxnSpLocks/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407E124-A90B-445C-BC81-52F35AB974F1}"/>
                  </a:ext>
                </a:extLst>
              </p:cNvPr>
              <p:cNvCxnSpPr>
                <a:cxnSpLocks/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598BF487-A39D-4FDB-9E18-DD850BC2DB01}"/>
                  </a:ext>
                </a:extLst>
              </p:cNvPr>
              <p:cNvCxnSpPr>
                <a:cxnSpLocks/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3E334742-22E9-477D-AC46-75F691654DDB}"/>
                  </a:ext>
                </a:extLst>
              </p:cNvPr>
              <p:cNvCxnSpPr>
                <a:cxnSpLocks/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92C66E0E-AC7B-48FE-AE73-8E3023B875FC}"/>
                  </a:ext>
                </a:extLst>
              </p:cNvPr>
              <p:cNvCxnSpPr>
                <a:cxnSpLocks/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D94CD33E-F963-430D-BFBD-EF647B349DE5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00CA584F-652D-4C06-8659-A1851C6BD6CD}"/>
                </a:ext>
              </a:extLst>
            </p:cNvPr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>
            <a:extLst>
              <a:ext uri="{FF2B5EF4-FFF2-40B4-BE49-F238E27FC236}">
                <a16:creationId xmlns:a16="http://schemas.microsoft.com/office/drawing/2014/main" id="{980E19A9-2340-4CD0-A31B-187827496648}"/>
              </a:ext>
            </a:extLst>
          </p:cNvPr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8CB323D4-3F5F-459C-A2BD-51A402A9EA73}"/>
              </a:ext>
            </a:extLst>
          </p:cNvPr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2D34307-2154-4B38-BFB1-9A062F8F008C}"/>
              </a:ext>
            </a:extLst>
          </p:cNvPr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864861C-9BD1-401B-9E02-0BC1C7F368C8}"/>
              </a:ext>
            </a:extLst>
          </p:cNvPr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5FAC01F5-0BAE-4C71-92AA-0781142074AB}"/>
              </a:ext>
            </a:extLst>
          </p:cNvPr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2B1C99-2733-45E5-AFD3-957558A4FFA4}"/>
              </a:ext>
            </a:extLst>
          </p:cNvPr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D666C937-978C-4A7F-94FE-B898F14204E8}"/>
              </a:ext>
            </a:extLst>
          </p:cNvPr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EF9B3A70-0877-4A17-BC4A-848D2CB6E3F6}"/>
              </a:ext>
            </a:extLst>
          </p:cNvPr>
          <p:cNvSpPr/>
          <p:nvPr/>
        </p:nvSpPr>
        <p:spPr>
          <a:xfrm>
            <a:off x="6077314" y="5336536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21CCC12E-7C88-49FE-954F-10774054B091}"/>
              </a:ext>
            </a:extLst>
          </p:cNvPr>
          <p:cNvSpPr/>
          <p:nvPr/>
        </p:nvSpPr>
        <p:spPr>
          <a:xfrm>
            <a:off x="5348606" y="533653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4" name="OfficePLUS.cn-5-1">
            <a:extLst>
              <a:ext uri="{FF2B5EF4-FFF2-40B4-BE49-F238E27FC236}">
                <a16:creationId xmlns:a16="http://schemas.microsoft.com/office/drawing/2014/main" id="{02C3405E-6AAA-4004-B5D5-87C57640F480}"/>
              </a:ext>
            </a:extLst>
          </p:cNvPr>
          <p:cNvSpPr txBox="1"/>
          <p:nvPr/>
        </p:nvSpPr>
        <p:spPr>
          <a:xfrm flipH="1">
            <a:off x="2534214" y="3253887"/>
            <a:ext cx="2854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先序遍历栈实现：</a:t>
            </a:r>
            <a:endParaRPr lang="en-US" altLang="zh-CN" sz="2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74575BE-D402-4313-8D85-945425B00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457" y="1082003"/>
            <a:ext cx="4509441" cy="469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59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OfficePLUS.cn-5-1">
            <a:extLst>
              <a:ext uri="{FF2B5EF4-FFF2-40B4-BE49-F238E27FC236}">
                <a16:creationId xmlns:a16="http://schemas.microsoft.com/office/drawing/2014/main" id="{62289B26-5900-4773-8922-27B005DA0F8A}"/>
              </a:ext>
            </a:extLst>
          </p:cNvPr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层序遍历：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2" name="OfficePLUS.cn-5-1">
            <a:extLst>
              <a:ext uri="{FF2B5EF4-FFF2-40B4-BE49-F238E27FC236}">
                <a16:creationId xmlns:a16="http://schemas.microsoft.com/office/drawing/2014/main" id="{28C62207-1642-4AB0-9C00-BDBAB3606471}"/>
              </a:ext>
            </a:extLst>
          </p:cNvPr>
          <p:cNvSpPr txBox="1"/>
          <p:nvPr/>
        </p:nvSpPr>
        <p:spPr>
          <a:xfrm flipH="1">
            <a:off x="2975961" y="2433933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1 8 6 4 2 9 3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3" name="OfficePLUS.cn-5-1">
            <a:extLst>
              <a:ext uri="{FF2B5EF4-FFF2-40B4-BE49-F238E27FC236}">
                <a16:creationId xmlns:a16="http://schemas.microsoft.com/office/drawing/2014/main" id="{F6544C47-8842-4BE4-857D-1C6D9279894E}"/>
              </a:ext>
            </a:extLst>
          </p:cNvPr>
          <p:cNvSpPr txBox="1"/>
          <p:nvPr/>
        </p:nvSpPr>
        <p:spPr>
          <a:xfrm flipH="1">
            <a:off x="1629423" y="3738851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队列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0923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96790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E02EE4B0-AED9-4592-B440-15CA59E57FB6}"/>
              </a:ext>
            </a:extLst>
          </p:cNvPr>
          <p:cNvSpPr/>
          <p:nvPr/>
        </p:nvSpPr>
        <p:spPr>
          <a:xfrm>
            <a:off x="3197913" y="247902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7302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E02EE4B0-AED9-4592-B440-15CA59E57FB6}"/>
              </a:ext>
            </a:extLst>
          </p:cNvPr>
          <p:cNvSpPr/>
          <p:nvPr/>
        </p:nvSpPr>
        <p:spPr>
          <a:xfrm>
            <a:off x="1579425" y="247902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OfficePLUS.cn-5-1">
            <a:extLst>
              <a:ext uri="{FF2B5EF4-FFF2-40B4-BE49-F238E27FC236}">
                <a16:creationId xmlns:a16="http://schemas.microsoft.com/office/drawing/2014/main" id="{E6FB9F53-08DC-4019-AD5C-7C1F642D61EE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5549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E02EE4B0-AED9-4592-B440-15CA59E57FB6}"/>
              </a:ext>
            </a:extLst>
          </p:cNvPr>
          <p:cNvSpPr/>
          <p:nvPr/>
        </p:nvSpPr>
        <p:spPr>
          <a:xfrm>
            <a:off x="1579425" y="247902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B8836D94-B5E4-4350-93BE-C47CF85CB194}"/>
              </a:ext>
            </a:extLst>
          </p:cNvPr>
          <p:cNvSpPr/>
          <p:nvPr/>
        </p:nvSpPr>
        <p:spPr>
          <a:xfrm>
            <a:off x="4653749" y="247902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A474BCA7-8942-4BE2-A3B1-659FD860D5C7}"/>
              </a:ext>
            </a:extLst>
          </p:cNvPr>
          <p:cNvSpPr/>
          <p:nvPr/>
        </p:nvSpPr>
        <p:spPr>
          <a:xfrm>
            <a:off x="5380237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OfficePLUS.cn-5-1">
            <a:extLst>
              <a:ext uri="{FF2B5EF4-FFF2-40B4-BE49-F238E27FC236}">
                <a16:creationId xmlns:a16="http://schemas.microsoft.com/office/drawing/2014/main" id="{32FDB78B-7077-4B59-91EB-2CD585E133D2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9512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E02EE4B0-AED9-4592-B440-15CA59E57FB6}"/>
              </a:ext>
            </a:extLst>
          </p:cNvPr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B8836D94-B5E4-4350-93BE-C47CF85CB194}"/>
              </a:ext>
            </a:extLst>
          </p:cNvPr>
          <p:cNvSpPr/>
          <p:nvPr/>
        </p:nvSpPr>
        <p:spPr>
          <a:xfrm>
            <a:off x="2913600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A474BCA7-8942-4BE2-A3B1-659FD860D5C7}"/>
              </a:ext>
            </a:extLst>
          </p:cNvPr>
          <p:cNvSpPr/>
          <p:nvPr/>
        </p:nvSpPr>
        <p:spPr>
          <a:xfrm>
            <a:off x="3723296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OfficePLUS.cn-5-1">
            <a:extLst>
              <a:ext uri="{FF2B5EF4-FFF2-40B4-BE49-F238E27FC236}">
                <a16:creationId xmlns:a16="http://schemas.microsoft.com/office/drawing/2014/main" id="{A03DBC61-1BC2-4C80-ABF6-746F072B709E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39849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F10F5005-3C1C-4BE8-8789-1A41C3188FA0}"/>
              </a:ext>
            </a:extLst>
          </p:cNvPr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>
            <a:extLst>
              <a:ext uri="{FF2B5EF4-FFF2-40B4-BE49-F238E27FC236}">
                <a16:creationId xmlns:a16="http://schemas.microsoft.com/office/drawing/2014/main" id="{D6A90A66-E43F-46C6-9B37-0DF0B54E9312}"/>
              </a:ext>
            </a:extLst>
          </p:cNvPr>
          <p:cNvSpPr txBox="1"/>
          <p:nvPr/>
        </p:nvSpPr>
        <p:spPr>
          <a:xfrm flipH="1">
            <a:off x="1996517" y="2532673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54B50DE-060D-4375-9822-744BDF2126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827305"/>
              </p:ext>
            </p:extLst>
          </p:nvPr>
        </p:nvGraphicFramePr>
        <p:xfrm>
          <a:off x="4107724" y="1900059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454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0B96EB11-7220-4D46-ABCA-2F42723D35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034108"/>
              </p:ext>
            </p:extLst>
          </p:nvPr>
        </p:nvGraphicFramePr>
        <p:xfrm>
          <a:off x="5792438" y="1912757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785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4822BA01-7C2A-485E-B8C4-4B0AAB7AA0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5862555"/>
              </p:ext>
            </p:extLst>
          </p:nvPr>
        </p:nvGraphicFramePr>
        <p:xfrm>
          <a:off x="7477152" y="1912757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782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BF3EF4F-8C6C-4D0B-B10E-A77D07493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2982115"/>
              </p:ext>
            </p:extLst>
          </p:nvPr>
        </p:nvGraphicFramePr>
        <p:xfrm>
          <a:off x="9161866" y="1912757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572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9D1D682D-6E3E-4BEC-9CAF-3B630FAC7749}"/>
              </a:ext>
            </a:extLst>
          </p:cNvPr>
          <p:cNvCxnSpPr/>
          <p:nvPr/>
        </p:nvCxnSpPr>
        <p:spPr>
          <a:xfrm>
            <a:off x="5175315" y="2501732"/>
            <a:ext cx="6171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A6317F29-EAC1-4F93-B784-45443C262CC1}"/>
              </a:ext>
            </a:extLst>
          </p:cNvPr>
          <p:cNvCxnSpPr/>
          <p:nvPr/>
        </p:nvCxnSpPr>
        <p:spPr>
          <a:xfrm>
            <a:off x="6890994" y="2501732"/>
            <a:ext cx="5861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48781F1-D8BE-46E0-9F27-563BC89F7382}"/>
              </a:ext>
            </a:extLst>
          </p:cNvPr>
          <p:cNvCxnSpPr/>
          <p:nvPr/>
        </p:nvCxnSpPr>
        <p:spPr>
          <a:xfrm>
            <a:off x="8616099" y="2501732"/>
            <a:ext cx="545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OfficePLUS.cn-5-1">
            <a:extLst>
              <a:ext uri="{FF2B5EF4-FFF2-40B4-BE49-F238E27FC236}">
                <a16:creationId xmlns:a16="http://schemas.microsoft.com/office/drawing/2014/main" id="{62FA56D4-07C0-459D-B9D1-2000ECD2D7B8}"/>
              </a:ext>
            </a:extLst>
          </p:cNvPr>
          <p:cNvSpPr txBox="1"/>
          <p:nvPr/>
        </p:nvSpPr>
        <p:spPr>
          <a:xfrm flipH="1">
            <a:off x="4809017" y="3222253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每个节点的位置都不确定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>
            <a:extLst>
              <a:ext uri="{FF2B5EF4-FFF2-40B4-BE49-F238E27FC236}">
                <a16:creationId xmlns:a16="http://schemas.microsoft.com/office/drawing/2014/main" id="{C772F761-6A48-4732-B235-6C59083CC7A0}"/>
              </a:ext>
            </a:extLst>
          </p:cNvPr>
          <p:cNvSpPr txBox="1"/>
          <p:nvPr/>
        </p:nvSpPr>
        <p:spPr>
          <a:xfrm flipH="1">
            <a:off x="4826256" y="3683918"/>
            <a:ext cx="5336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每个节点都存有前一个或者后一个节点的地址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>
            <a:extLst>
              <a:ext uri="{FF2B5EF4-FFF2-40B4-BE49-F238E27FC236}">
                <a16:creationId xmlns:a16="http://schemas.microsoft.com/office/drawing/2014/main" id="{520F42D6-EDE5-49DC-9D82-55F48463D253}"/>
              </a:ext>
            </a:extLst>
          </p:cNvPr>
          <p:cNvSpPr txBox="1"/>
          <p:nvPr/>
        </p:nvSpPr>
        <p:spPr>
          <a:xfrm flipH="1">
            <a:off x="4826256" y="4514915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查找第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N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个节点需要便利遍历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607D9573-511C-4FF2-AA43-AD7FEAD21633}"/>
              </a:ext>
            </a:extLst>
          </p:cNvPr>
          <p:cNvSpPr txBox="1"/>
          <p:nvPr/>
        </p:nvSpPr>
        <p:spPr>
          <a:xfrm flipH="1">
            <a:off x="4826256" y="5082731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可以很方便地删除和插入某个节点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07445E4-C498-4682-9CE4-78DD3A2FF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56" y="3913745"/>
            <a:ext cx="3905795" cy="201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81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>
            <a:extLst>
              <a:ext uri="{FF2B5EF4-FFF2-40B4-BE49-F238E27FC236}">
                <a16:creationId xmlns:a16="http://schemas.microsoft.com/office/drawing/2014/main" id="{B8836D94-B5E4-4350-93BE-C47CF85CB194}"/>
              </a:ext>
            </a:extLst>
          </p:cNvPr>
          <p:cNvSpPr/>
          <p:nvPr/>
        </p:nvSpPr>
        <p:spPr>
          <a:xfrm>
            <a:off x="1611335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A474BCA7-8942-4BE2-A3B1-659FD860D5C7}"/>
              </a:ext>
            </a:extLst>
          </p:cNvPr>
          <p:cNvSpPr/>
          <p:nvPr/>
        </p:nvSpPr>
        <p:spPr>
          <a:xfrm>
            <a:off x="2601894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069189B-EDAB-4642-9F19-C1BC68F1E8D4}"/>
              </a:ext>
            </a:extLst>
          </p:cNvPr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4BEC1D41-97A2-4E31-BE99-FAF6F978B748}"/>
              </a:ext>
            </a:extLst>
          </p:cNvPr>
          <p:cNvSpPr/>
          <p:nvPr/>
        </p:nvSpPr>
        <p:spPr>
          <a:xfrm>
            <a:off x="3231746" y="247587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99792442-FA0B-43F3-88EC-B42576E003D0}"/>
              </a:ext>
            </a:extLst>
          </p:cNvPr>
          <p:cNvSpPr/>
          <p:nvPr/>
        </p:nvSpPr>
        <p:spPr>
          <a:xfrm>
            <a:off x="3854962" y="247587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3" name="OfficePLUS.cn-5-1">
            <a:extLst>
              <a:ext uri="{FF2B5EF4-FFF2-40B4-BE49-F238E27FC236}">
                <a16:creationId xmlns:a16="http://schemas.microsoft.com/office/drawing/2014/main" id="{FD7639AA-B788-4891-9947-946B98472DF4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8801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>
            <a:extLst>
              <a:ext uri="{FF2B5EF4-FFF2-40B4-BE49-F238E27FC236}">
                <a16:creationId xmlns:a16="http://schemas.microsoft.com/office/drawing/2014/main" id="{B8836D94-B5E4-4350-93BE-C47CF85CB194}"/>
              </a:ext>
            </a:extLst>
          </p:cNvPr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A474BCA7-8942-4BE2-A3B1-659FD860D5C7}"/>
              </a:ext>
            </a:extLst>
          </p:cNvPr>
          <p:cNvSpPr/>
          <p:nvPr/>
        </p:nvSpPr>
        <p:spPr>
          <a:xfrm>
            <a:off x="1743001" y="2475871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069189B-EDAB-4642-9F19-C1BC68F1E8D4}"/>
              </a:ext>
            </a:extLst>
          </p:cNvPr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4BEC1D41-97A2-4E31-BE99-FAF6F978B748}"/>
              </a:ext>
            </a:extLst>
          </p:cNvPr>
          <p:cNvSpPr/>
          <p:nvPr/>
        </p:nvSpPr>
        <p:spPr>
          <a:xfrm>
            <a:off x="2401984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99792442-FA0B-43F3-88EC-B42576E003D0}"/>
              </a:ext>
            </a:extLst>
          </p:cNvPr>
          <p:cNvSpPr/>
          <p:nvPr/>
        </p:nvSpPr>
        <p:spPr>
          <a:xfrm>
            <a:off x="3087826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92447928-E529-4281-8B9C-2A7993A70875}"/>
              </a:ext>
            </a:extLst>
          </p:cNvPr>
          <p:cNvSpPr/>
          <p:nvPr/>
        </p:nvSpPr>
        <p:spPr>
          <a:xfrm>
            <a:off x="3745360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5" name="OfficePLUS.cn-5-1">
            <a:extLst>
              <a:ext uri="{FF2B5EF4-FFF2-40B4-BE49-F238E27FC236}">
                <a16:creationId xmlns:a16="http://schemas.microsoft.com/office/drawing/2014/main" id="{488B3E8B-2FEB-4E8E-8614-574AA9DFE7CA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1005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>
            <a:extLst>
              <a:ext uri="{FF2B5EF4-FFF2-40B4-BE49-F238E27FC236}">
                <a16:creationId xmlns:a16="http://schemas.microsoft.com/office/drawing/2014/main" id="{B8836D94-B5E4-4350-93BE-C47CF85CB194}"/>
              </a:ext>
            </a:extLst>
          </p:cNvPr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A474BCA7-8942-4BE2-A3B1-659FD860D5C7}"/>
              </a:ext>
            </a:extLst>
          </p:cNvPr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069189B-EDAB-4642-9F19-C1BC68F1E8D4}"/>
              </a:ext>
            </a:extLst>
          </p:cNvPr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4BEC1D41-97A2-4E31-BE99-FAF6F978B748}"/>
              </a:ext>
            </a:extLst>
          </p:cNvPr>
          <p:cNvSpPr/>
          <p:nvPr/>
        </p:nvSpPr>
        <p:spPr>
          <a:xfrm>
            <a:off x="1424148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99792442-FA0B-43F3-88EC-B42576E003D0}"/>
              </a:ext>
            </a:extLst>
          </p:cNvPr>
          <p:cNvSpPr/>
          <p:nvPr/>
        </p:nvSpPr>
        <p:spPr>
          <a:xfrm>
            <a:off x="2485655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92447928-E529-4281-8B9C-2A7993A70875}"/>
              </a:ext>
            </a:extLst>
          </p:cNvPr>
          <p:cNvSpPr/>
          <p:nvPr/>
        </p:nvSpPr>
        <p:spPr>
          <a:xfrm>
            <a:off x="3168817" y="248218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417DD167-B216-42F6-A798-288384756BB8}"/>
              </a:ext>
            </a:extLst>
          </p:cNvPr>
          <p:cNvSpPr/>
          <p:nvPr/>
        </p:nvSpPr>
        <p:spPr>
          <a:xfrm>
            <a:off x="3851979" y="247587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OfficePLUS.cn-5-1">
            <a:extLst>
              <a:ext uri="{FF2B5EF4-FFF2-40B4-BE49-F238E27FC236}">
                <a16:creationId xmlns:a16="http://schemas.microsoft.com/office/drawing/2014/main" id="{689EE50B-51F3-48A7-B96A-024830BAD4F6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0844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>
            <a:extLst>
              <a:ext uri="{FF2B5EF4-FFF2-40B4-BE49-F238E27FC236}">
                <a16:creationId xmlns:a16="http://schemas.microsoft.com/office/drawing/2014/main" id="{B8836D94-B5E4-4350-93BE-C47CF85CB194}"/>
              </a:ext>
            </a:extLst>
          </p:cNvPr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A474BCA7-8942-4BE2-A3B1-659FD860D5C7}"/>
              </a:ext>
            </a:extLst>
          </p:cNvPr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069189B-EDAB-4642-9F19-C1BC68F1E8D4}"/>
              </a:ext>
            </a:extLst>
          </p:cNvPr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4BEC1D41-97A2-4E31-BE99-FAF6F978B748}"/>
              </a:ext>
            </a:extLst>
          </p:cNvPr>
          <p:cNvSpPr/>
          <p:nvPr/>
        </p:nvSpPr>
        <p:spPr>
          <a:xfrm>
            <a:off x="3070563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99792442-FA0B-43F3-88EC-B42576E003D0}"/>
              </a:ext>
            </a:extLst>
          </p:cNvPr>
          <p:cNvSpPr/>
          <p:nvPr/>
        </p:nvSpPr>
        <p:spPr>
          <a:xfrm>
            <a:off x="1617584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92447928-E529-4281-8B9C-2A7993A70875}"/>
              </a:ext>
            </a:extLst>
          </p:cNvPr>
          <p:cNvSpPr/>
          <p:nvPr/>
        </p:nvSpPr>
        <p:spPr>
          <a:xfrm>
            <a:off x="3168817" y="248218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417DD167-B216-42F6-A798-288384756BB8}"/>
              </a:ext>
            </a:extLst>
          </p:cNvPr>
          <p:cNvSpPr/>
          <p:nvPr/>
        </p:nvSpPr>
        <p:spPr>
          <a:xfrm>
            <a:off x="3851979" y="247587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6" name="OfficePLUS.cn-5-1">
            <a:extLst>
              <a:ext uri="{FF2B5EF4-FFF2-40B4-BE49-F238E27FC236}">
                <a16:creationId xmlns:a16="http://schemas.microsoft.com/office/drawing/2014/main" id="{A5A7EDE1-ECA1-44D5-90F5-66AE7913FD90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55800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>
            <a:extLst>
              <a:ext uri="{FF2B5EF4-FFF2-40B4-BE49-F238E27FC236}">
                <a16:creationId xmlns:a16="http://schemas.microsoft.com/office/drawing/2014/main" id="{B8836D94-B5E4-4350-93BE-C47CF85CB194}"/>
              </a:ext>
            </a:extLst>
          </p:cNvPr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A474BCA7-8942-4BE2-A3B1-659FD860D5C7}"/>
              </a:ext>
            </a:extLst>
          </p:cNvPr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069189B-EDAB-4642-9F19-C1BC68F1E8D4}"/>
              </a:ext>
            </a:extLst>
          </p:cNvPr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4BEC1D41-97A2-4E31-BE99-FAF6F978B748}"/>
              </a:ext>
            </a:extLst>
          </p:cNvPr>
          <p:cNvSpPr/>
          <p:nvPr/>
        </p:nvSpPr>
        <p:spPr>
          <a:xfrm>
            <a:off x="3070563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99792442-FA0B-43F3-88EC-B42576E003D0}"/>
              </a:ext>
            </a:extLst>
          </p:cNvPr>
          <p:cNvSpPr/>
          <p:nvPr/>
        </p:nvSpPr>
        <p:spPr>
          <a:xfrm>
            <a:off x="3797052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92447928-E529-4281-8B9C-2A7993A70875}"/>
              </a:ext>
            </a:extLst>
          </p:cNvPr>
          <p:cNvSpPr/>
          <p:nvPr/>
        </p:nvSpPr>
        <p:spPr>
          <a:xfrm>
            <a:off x="1617585" y="247586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417DD167-B216-42F6-A798-288384756BB8}"/>
              </a:ext>
            </a:extLst>
          </p:cNvPr>
          <p:cNvSpPr/>
          <p:nvPr/>
        </p:nvSpPr>
        <p:spPr>
          <a:xfrm>
            <a:off x="3851979" y="247587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OfficePLUS.cn-5-1">
            <a:extLst>
              <a:ext uri="{FF2B5EF4-FFF2-40B4-BE49-F238E27FC236}">
                <a16:creationId xmlns:a16="http://schemas.microsoft.com/office/drawing/2014/main" id="{B0207B3F-7CF8-4576-B356-60DB0CAD8E8B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39446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>
            <a:extLst>
              <a:ext uri="{FF2B5EF4-FFF2-40B4-BE49-F238E27FC236}">
                <a16:creationId xmlns:a16="http://schemas.microsoft.com/office/drawing/2014/main" id="{B8836D94-B5E4-4350-93BE-C47CF85CB194}"/>
              </a:ext>
            </a:extLst>
          </p:cNvPr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A474BCA7-8942-4BE2-A3B1-659FD860D5C7}"/>
              </a:ext>
            </a:extLst>
          </p:cNvPr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069189B-EDAB-4642-9F19-C1BC68F1E8D4}"/>
              </a:ext>
            </a:extLst>
          </p:cNvPr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4BEC1D41-97A2-4E31-BE99-FAF6F978B748}"/>
              </a:ext>
            </a:extLst>
          </p:cNvPr>
          <p:cNvSpPr/>
          <p:nvPr/>
        </p:nvSpPr>
        <p:spPr>
          <a:xfrm>
            <a:off x="3070563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99792442-FA0B-43F3-88EC-B42576E003D0}"/>
              </a:ext>
            </a:extLst>
          </p:cNvPr>
          <p:cNvSpPr/>
          <p:nvPr/>
        </p:nvSpPr>
        <p:spPr>
          <a:xfrm>
            <a:off x="3797052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92447928-E529-4281-8B9C-2A7993A70875}"/>
              </a:ext>
            </a:extLst>
          </p:cNvPr>
          <p:cNvSpPr/>
          <p:nvPr/>
        </p:nvSpPr>
        <p:spPr>
          <a:xfrm>
            <a:off x="4523541" y="406091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417DD167-B216-42F6-A798-288384756BB8}"/>
              </a:ext>
            </a:extLst>
          </p:cNvPr>
          <p:cNvSpPr/>
          <p:nvPr/>
        </p:nvSpPr>
        <p:spPr>
          <a:xfrm>
            <a:off x="1507354" y="247902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OfficePLUS.cn-5-1">
            <a:extLst>
              <a:ext uri="{FF2B5EF4-FFF2-40B4-BE49-F238E27FC236}">
                <a16:creationId xmlns:a16="http://schemas.microsoft.com/office/drawing/2014/main" id="{0380A941-F1A7-49FB-B87B-D7879D65CB9D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534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844CA5B-0390-4290-8842-827345C23181}"/>
              </a:ext>
            </a:extLst>
          </p:cNvPr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866D46B-CA54-4CBA-BFBF-B5E9FD78A531}"/>
                </a:ext>
              </a:extLst>
            </p:cNvPr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82113F9-2C1C-4E17-92F4-595D328A6E6D}"/>
                </a:ext>
              </a:extLst>
            </p:cNvPr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>
            <a:extLst>
              <a:ext uri="{FF2B5EF4-FFF2-40B4-BE49-F238E27FC236}">
                <a16:creationId xmlns:a16="http://schemas.microsoft.com/office/drawing/2014/main" id="{B8836D94-B5E4-4350-93BE-C47CF85CB194}"/>
              </a:ext>
            </a:extLst>
          </p:cNvPr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A474BCA7-8942-4BE2-A3B1-659FD860D5C7}"/>
              </a:ext>
            </a:extLst>
          </p:cNvPr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069189B-EDAB-4642-9F19-C1BC68F1E8D4}"/>
              </a:ext>
            </a:extLst>
          </p:cNvPr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4BEC1D41-97A2-4E31-BE99-FAF6F978B748}"/>
              </a:ext>
            </a:extLst>
          </p:cNvPr>
          <p:cNvSpPr/>
          <p:nvPr/>
        </p:nvSpPr>
        <p:spPr>
          <a:xfrm>
            <a:off x="3070563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99792442-FA0B-43F3-88EC-B42576E003D0}"/>
              </a:ext>
            </a:extLst>
          </p:cNvPr>
          <p:cNvSpPr/>
          <p:nvPr/>
        </p:nvSpPr>
        <p:spPr>
          <a:xfrm>
            <a:off x="3797052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92447928-E529-4281-8B9C-2A7993A70875}"/>
              </a:ext>
            </a:extLst>
          </p:cNvPr>
          <p:cNvSpPr/>
          <p:nvPr/>
        </p:nvSpPr>
        <p:spPr>
          <a:xfrm>
            <a:off x="4523541" y="406091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417DD167-B216-42F6-A798-288384756BB8}"/>
              </a:ext>
            </a:extLst>
          </p:cNvPr>
          <p:cNvSpPr/>
          <p:nvPr/>
        </p:nvSpPr>
        <p:spPr>
          <a:xfrm>
            <a:off x="5250030" y="4060917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OfficePLUS.cn-5-1">
            <a:extLst>
              <a:ext uri="{FF2B5EF4-FFF2-40B4-BE49-F238E27FC236}">
                <a16:creationId xmlns:a16="http://schemas.microsoft.com/office/drawing/2014/main" id="{D96B05CD-C569-4AB2-977A-BA3CDF70E84D}"/>
              </a:ext>
            </a:extLst>
          </p:cNvPr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43093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599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EF31C4D-90FA-41EB-9460-3D901AAB57A3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BF9BDAA-E410-476B-B3B8-0F9AB6F06AB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BB8AE230-B4CD-4244-9A7F-CA0A3B169978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191C2EE-DF6D-4AE7-A768-2165A068B4FA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73D97711-B469-40C8-9B89-C3123362CD9F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94FFDE81-9CAC-4D02-A7AF-B8DD31745CC4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BECF8F62-472F-40D8-93A6-DB846634BD1C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387CCB7-5486-4141-B7CF-99CC1FE306FB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31879C67-DBBF-4A08-BF83-30E1DA18F557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2435EB9-C50B-4B20-BF53-1245BC8874A9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7ECED722-D71F-4F8D-8BFC-2006F2E13A5B}"/>
                  </a:ext>
                </a:extLst>
              </p:cNvPr>
              <p:cNvCxnSpPr>
                <a:cxnSpLocks/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AF9F6CA-42EA-4661-B23B-8832286ED24A}"/>
                  </a:ext>
                </a:extLst>
              </p:cNvPr>
              <p:cNvCxnSpPr>
                <a:cxnSpLocks/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A9D3B2D-7A7F-41B7-80A2-BA0E1B4CACC9}"/>
                  </a:ext>
                </a:extLst>
              </p:cNvPr>
              <p:cNvCxnSpPr>
                <a:cxnSpLocks/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020D063-FAEF-43F0-9BD4-3BEF503E3812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C2F6811-9F4C-4C73-AC14-4FCAA07C89B5}"/>
                </a:ext>
              </a:extLst>
            </p:cNvPr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2CA65860-ED23-4573-8B1F-C0717DDA4F5F}"/>
              </a:ext>
            </a:extLst>
          </p:cNvPr>
          <p:cNvGrpSpPr/>
          <p:nvPr/>
        </p:nvGrpSpPr>
        <p:grpSpPr>
          <a:xfrm>
            <a:off x="1026309" y="1980394"/>
            <a:ext cx="4927105" cy="568173"/>
            <a:chOff x="891096" y="4060917"/>
            <a:chExt cx="4927105" cy="568173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B8836D94-B5E4-4350-93BE-C47CF85CB194}"/>
                </a:ext>
              </a:extLst>
            </p:cNvPr>
            <p:cNvSpPr/>
            <p:nvPr/>
          </p:nvSpPr>
          <p:spPr>
            <a:xfrm>
              <a:off x="1617585" y="4060919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A474BCA7-8942-4BE2-A3B1-659FD860D5C7}"/>
                </a:ext>
              </a:extLst>
            </p:cNvPr>
            <p:cNvSpPr/>
            <p:nvPr/>
          </p:nvSpPr>
          <p:spPr>
            <a:xfrm>
              <a:off x="2344074" y="4060919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F069189B-EDAB-4642-9F19-C1BC68F1E8D4}"/>
                </a:ext>
              </a:extLst>
            </p:cNvPr>
            <p:cNvSpPr/>
            <p:nvPr/>
          </p:nvSpPr>
          <p:spPr>
            <a:xfrm>
              <a:off x="891096" y="4060919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4BEC1D41-97A2-4E31-BE99-FAF6F978B748}"/>
                </a:ext>
              </a:extLst>
            </p:cNvPr>
            <p:cNvSpPr/>
            <p:nvPr/>
          </p:nvSpPr>
          <p:spPr>
            <a:xfrm>
              <a:off x="3070563" y="4060919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99792442-FA0B-43F3-88EC-B42576E003D0}"/>
                </a:ext>
              </a:extLst>
            </p:cNvPr>
            <p:cNvSpPr/>
            <p:nvPr/>
          </p:nvSpPr>
          <p:spPr>
            <a:xfrm>
              <a:off x="3797052" y="4060919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92447928-E529-4281-8B9C-2A7993A70875}"/>
                </a:ext>
              </a:extLst>
            </p:cNvPr>
            <p:cNvSpPr/>
            <p:nvPr/>
          </p:nvSpPr>
          <p:spPr>
            <a:xfrm>
              <a:off x="4523541" y="4060918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417DD167-B216-42F6-A798-288384756BB8}"/>
                </a:ext>
              </a:extLst>
            </p:cNvPr>
            <p:cNvSpPr/>
            <p:nvPr/>
          </p:nvSpPr>
          <p:spPr>
            <a:xfrm>
              <a:off x="5250030" y="4060917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</p:grpSp>
      <p:sp>
        <p:nvSpPr>
          <p:cNvPr id="49" name="OfficePLUS.cn-5-1">
            <a:extLst>
              <a:ext uri="{FF2B5EF4-FFF2-40B4-BE49-F238E27FC236}">
                <a16:creationId xmlns:a16="http://schemas.microsoft.com/office/drawing/2014/main" id="{B3278039-CED5-4296-8FB6-9EB0E72587DB}"/>
              </a:ext>
            </a:extLst>
          </p:cNvPr>
          <p:cNvSpPr txBox="1"/>
          <p:nvPr/>
        </p:nvSpPr>
        <p:spPr>
          <a:xfrm flipH="1">
            <a:off x="1576761" y="420051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层序遍历实现：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4C81FDA1-9E00-4032-A1C9-52AFCE6B04E2}"/>
              </a:ext>
            </a:extLst>
          </p:cNvPr>
          <p:cNvGrpSpPr/>
          <p:nvPr/>
        </p:nvGrpSpPr>
        <p:grpSpPr>
          <a:xfrm>
            <a:off x="6193556" y="509179"/>
            <a:ext cx="5256516" cy="5456587"/>
            <a:chOff x="6193556" y="509179"/>
            <a:chExt cx="5256516" cy="5456587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D396107F-A372-4341-A35C-EBD4D1C723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3802"/>
            <a:stretch/>
          </p:blipFill>
          <p:spPr>
            <a:xfrm>
              <a:off x="6201064" y="509179"/>
              <a:ext cx="5249008" cy="3281771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75FAA6ED-21A4-4BA5-9D54-41B308931C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5182" b="370"/>
            <a:stretch/>
          </p:blipFill>
          <p:spPr>
            <a:xfrm>
              <a:off x="6197310" y="3790950"/>
              <a:ext cx="5249008" cy="1427735"/>
            </a:xfrm>
            <a:prstGeom prst="rect">
              <a:avLst/>
            </a:prstGeom>
          </p:spPr>
        </p:pic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D06F2A71-3D22-4457-8250-0F38B9032C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5233" b="25040"/>
            <a:stretch/>
          </p:blipFill>
          <p:spPr>
            <a:xfrm>
              <a:off x="6193556" y="4813768"/>
              <a:ext cx="5249008" cy="1151998"/>
            </a:xfrm>
            <a:prstGeom prst="rect">
              <a:avLst/>
            </a:prstGeom>
          </p:spPr>
        </p:pic>
      </p:grpSp>
      <p:pic>
        <p:nvPicPr>
          <p:cNvPr id="47" name="图片 46">
            <a:extLst>
              <a:ext uri="{FF2B5EF4-FFF2-40B4-BE49-F238E27FC236}">
                <a16:creationId xmlns:a16="http://schemas.microsoft.com/office/drawing/2014/main" id="{74D722B0-90DA-4923-B40F-1F8AA49457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724" b="370"/>
          <a:stretch/>
        </p:blipFill>
        <p:spPr>
          <a:xfrm>
            <a:off x="6189802" y="5958035"/>
            <a:ext cx="5249008" cy="46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187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5" name="OfficePLUS.cn-5-1">
            <a:extLst>
              <a:ext uri="{FF2B5EF4-FFF2-40B4-BE49-F238E27FC236}">
                <a16:creationId xmlns:a16="http://schemas.microsoft.com/office/drawing/2014/main" id="{EB0B31AF-9DC1-4CED-BD49-8BCFD8FA75FC}"/>
              </a:ext>
            </a:extLst>
          </p:cNvPr>
          <p:cNvSpPr txBox="1"/>
          <p:nvPr/>
        </p:nvSpPr>
        <p:spPr>
          <a:xfrm flipH="1">
            <a:off x="1684198" y="3198166"/>
            <a:ext cx="1251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作业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6" name="OfficePLUS.cn-5-1">
            <a:extLst>
              <a:ext uri="{FF2B5EF4-FFF2-40B4-BE49-F238E27FC236}">
                <a16:creationId xmlns:a16="http://schemas.microsoft.com/office/drawing/2014/main" id="{942C95E3-FF15-479E-AFE0-3FA75895A5B1}"/>
              </a:ext>
            </a:extLst>
          </p:cNvPr>
          <p:cNvSpPr txBox="1"/>
          <p:nvPr/>
        </p:nvSpPr>
        <p:spPr>
          <a:xfrm flipH="1">
            <a:off x="3320034" y="2832405"/>
            <a:ext cx="5076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三序遍历的递归实现和非递归实现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7" name="OfficePLUS.cn-5-1">
            <a:extLst>
              <a:ext uri="{FF2B5EF4-FFF2-40B4-BE49-F238E27FC236}">
                <a16:creationId xmlns:a16="http://schemas.microsoft.com/office/drawing/2014/main" id="{D2D2583A-3084-4AFE-9A09-34758D295FAF}"/>
              </a:ext>
            </a:extLst>
          </p:cNvPr>
          <p:cNvSpPr txBox="1"/>
          <p:nvPr/>
        </p:nvSpPr>
        <p:spPr>
          <a:xfrm flipH="1">
            <a:off x="3320034" y="3428998"/>
            <a:ext cx="5076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层序遍历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50" name="OfficePLUS.cn-5-1">
            <a:extLst>
              <a:ext uri="{FF2B5EF4-FFF2-40B4-BE49-F238E27FC236}">
                <a16:creationId xmlns:a16="http://schemas.microsoft.com/office/drawing/2014/main" id="{814A0D70-EE47-4CAB-84EB-B4646CF9FBF3}"/>
              </a:ext>
            </a:extLst>
          </p:cNvPr>
          <p:cNvSpPr txBox="1"/>
          <p:nvPr/>
        </p:nvSpPr>
        <p:spPr>
          <a:xfrm flipH="1">
            <a:off x="3320036" y="4629095"/>
            <a:ext cx="5076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可以用之前作业实现的栈和队列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26010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50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4796206" y="3105833"/>
            <a:ext cx="3773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3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48707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F10F5005-3C1C-4BE8-8789-1A41C3188FA0}"/>
              </a:ext>
            </a:extLst>
          </p:cNvPr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>
            <a:extLst>
              <a:ext uri="{FF2B5EF4-FFF2-40B4-BE49-F238E27FC236}">
                <a16:creationId xmlns:a16="http://schemas.microsoft.com/office/drawing/2014/main" id="{D6A90A66-E43F-46C6-9B37-0DF0B54E9312}"/>
              </a:ext>
            </a:extLst>
          </p:cNvPr>
          <p:cNvSpPr txBox="1"/>
          <p:nvPr/>
        </p:nvSpPr>
        <p:spPr>
          <a:xfrm flipH="1">
            <a:off x="1996517" y="2532673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54B50DE-060D-4375-9822-744BDF2126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876236"/>
              </p:ext>
            </p:extLst>
          </p:nvPr>
        </p:nvGraphicFramePr>
        <p:xfrm>
          <a:off x="4107724" y="1900059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454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0B96EB11-7220-4D46-ABCA-2F42723D35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5649175"/>
              </p:ext>
            </p:extLst>
          </p:nvPr>
        </p:nvGraphicFramePr>
        <p:xfrm>
          <a:off x="5792438" y="1912757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785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162591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4822BA01-7C2A-485E-B8C4-4B0AAB7AA0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7846675"/>
              </p:ext>
            </p:extLst>
          </p:nvPr>
        </p:nvGraphicFramePr>
        <p:xfrm>
          <a:off x="7477152" y="1912757"/>
          <a:ext cx="1437064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782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25844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621997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BF3EF4F-8C6C-4D0B-B10E-A77D07493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176954"/>
              </p:ext>
            </p:extLst>
          </p:nvPr>
        </p:nvGraphicFramePr>
        <p:xfrm>
          <a:off x="9161866" y="1912757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572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366603"/>
                  </a:ext>
                </a:extLst>
              </a:tr>
            </a:tbl>
          </a:graphicData>
        </a:graphic>
      </p:graphicFrame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9D1D682D-6E3E-4BEC-9CAF-3B630FAC7749}"/>
              </a:ext>
            </a:extLst>
          </p:cNvPr>
          <p:cNvCxnSpPr/>
          <p:nvPr/>
        </p:nvCxnSpPr>
        <p:spPr>
          <a:xfrm>
            <a:off x="5175315" y="2501732"/>
            <a:ext cx="6171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A6317F29-EAC1-4F93-B784-45443C262CC1}"/>
              </a:ext>
            </a:extLst>
          </p:cNvPr>
          <p:cNvCxnSpPr/>
          <p:nvPr/>
        </p:nvCxnSpPr>
        <p:spPr>
          <a:xfrm>
            <a:off x="6890994" y="2501732"/>
            <a:ext cx="5861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48781F1-D8BE-46E0-9F27-563BC89F7382}"/>
              </a:ext>
            </a:extLst>
          </p:cNvPr>
          <p:cNvCxnSpPr/>
          <p:nvPr/>
        </p:nvCxnSpPr>
        <p:spPr>
          <a:xfrm>
            <a:off x="8616099" y="2501732"/>
            <a:ext cx="545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735DEF8F-BE5D-4F45-AEC1-48B509AA86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213996"/>
              </p:ext>
            </p:extLst>
          </p:nvPr>
        </p:nvGraphicFramePr>
        <p:xfrm>
          <a:off x="4107724" y="3358491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8B997DBD-B884-47C7-9C47-84C23BC7AD4D}"/>
              </a:ext>
            </a:extLst>
          </p:cNvPr>
          <p:cNvCxnSpPr/>
          <p:nvPr/>
        </p:nvCxnSpPr>
        <p:spPr>
          <a:xfrm>
            <a:off x="5206280" y="2763505"/>
            <a:ext cx="0" cy="594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77A2B449-2E49-475D-8B03-FC9E13473E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645086"/>
              </p:ext>
            </p:extLst>
          </p:nvPr>
        </p:nvGraphicFramePr>
        <p:xfrm>
          <a:off x="7477152" y="3358491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2978"/>
                  </a:ext>
                </a:extLst>
              </a:tr>
            </a:tbl>
          </a:graphicData>
        </a:graphic>
      </p:graphicFrame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1DBE354A-68E7-4734-83C3-FDCE65445FDB}"/>
              </a:ext>
            </a:extLst>
          </p:cNvPr>
          <p:cNvCxnSpPr/>
          <p:nvPr/>
        </p:nvCxnSpPr>
        <p:spPr>
          <a:xfrm>
            <a:off x="8616099" y="2846895"/>
            <a:ext cx="0" cy="511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98BCBEAC-D9CB-42E8-AA2D-0A910CD0A4D7}"/>
              </a:ext>
            </a:extLst>
          </p:cNvPr>
          <p:cNvCxnSpPr>
            <a:endCxn id="26" idx="1"/>
          </p:cNvCxnSpPr>
          <p:nvPr/>
        </p:nvCxnSpPr>
        <p:spPr>
          <a:xfrm>
            <a:off x="5206280" y="3914751"/>
            <a:ext cx="22708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630386BF-A053-41A6-9AB7-61DDD4E0F421}"/>
              </a:ext>
            </a:extLst>
          </p:cNvPr>
          <p:cNvCxnSpPr>
            <a:endCxn id="15" idx="2"/>
          </p:cNvCxnSpPr>
          <p:nvPr/>
        </p:nvCxnSpPr>
        <p:spPr>
          <a:xfrm flipV="1">
            <a:off x="8616099" y="3025277"/>
            <a:ext cx="1264299" cy="124326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C77CF341-AF3B-4B6E-A5FD-EC4DAA0230D7}"/>
              </a:ext>
            </a:extLst>
          </p:cNvPr>
          <p:cNvSpPr txBox="1"/>
          <p:nvPr/>
        </p:nvSpPr>
        <p:spPr>
          <a:xfrm flipH="1">
            <a:off x="4809017" y="5027271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也是链状结构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02F894D-1BCD-47F3-B96A-7AECA3AC5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9" y="3473419"/>
            <a:ext cx="4029637" cy="26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157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8" name="OfficePLUS.cn-5-1">
            <a:extLst>
              <a:ext uri="{FF2B5EF4-FFF2-40B4-BE49-F238E27FC236}">
                <a16:creationId xmlns:a16="http://schemas.microsoft.com/office/drawing/2014/main" id="{49EF51F2-8371-49AA-AB1E-F618D74160AD}"/>
              </a:ext>
            </a:extLst>
          </p:cNvPr>
          <p:cNvSpPr txBox="1"/>
          <p:nvPr/>
        </p:nvSpPr>
        <p:spPr>
          <a:xfrm flipH="1">
            <a:off x="4560104" y="262821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9" name="OfficePLUS.cn-5-1">
            <a:extLst>
              <a:ext uri="{FF2B5EF4-FFF2-40B4-BE49-F238E27FC236}">
                <a16:creationId xmlns:a16="http://schemas.microsoft.com/office/drawing/2014/main" id="{92F00902-9DB9-49B0-A526-73079EBEED34}"/>
              </a:ext>
            </a:extLst>
          </p:cNvPr>
          <p:cNvSpPr txBox="1"/>
          <p:nvPr/>
        </p:nvSpPr>
        <p:spPr>
          <a:xfrm flipH="1">
            <a:off x="4560104" y="331299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3E7984B4-3046-49FC-8FAD-A9B9A77A8768}"/>
              </a:ext>
            </a:extLst>
          </p:cNvPr>
          <p:cNvSpPr txBox="1"/>
          <p:nvPr/>
        </p:nvSpPr>
        <p:spPr>
          <a:xfrm flipH="1">
            <a:off x="4560104" y="4035745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每个节点最多有两个孩子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84058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8" name="OfficePLUS.cn-5-1">
            <a:extLst>
              <a:ext uri="{FF2B5EF4-FFF2-40B4-BE49-F238E27FC236}">
                <a16:creationId xmlns:a16="http://schemas.microsoft.com/office/drawing/2014/main" id="{49EF51F2-8371-49AA-AB1E-F618D74160AD}"/>
              </a:ext>
            </a:extLst>
          </p:cNvPr>
          <p:cNvSpPr txBox="1"/>
          <p:nvPr/>
        </p:nvSpPr>
        <p:spPr>
          <a:xfrm flipH="1">
            <a:off x="4624112" y="185097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9" name="OfficePLUS.cn-5-1">
            <a:extLst>
              <a:ext uri="{FF2B5EF4-FFF2-40B4-BE49-F238E27FC236}">
                <a16:creationId xmlns:a16="http://schemas.microsoft.com/office/drawing/2014/main" id="{92F00902-9DB9-49B0-A526-73079EBEED34}"/>
              </a:ext>
            </a:extLst>
          </p:cNvPr>
          <p:cNvSpPr txBox="1"/>
          <p:nvPr/>
        </p:nvSpPr>
        <p:spPr>
          <a:xfrm flipH="1">
            <a:off x="4624112" y="253575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>
            <a:extLst>
              <a:ext uri="{FF2B5EF4-FFF2-40B4-BE49-F238E27FC236}">
                <a16:creationId xmlns:a16="http://schemas.microsoft.com/office/drawing/2014/main" id="{3E7984B4-3046-49FC-8FAD-A9B9A77A8768}"/>
              </a:ext>
            </a:extLst>
          </p:cNvPr>
          <p:cNvSpPr txBox="1"/>
          <p:nvPr/>
        </p:nvSpPr>
        <p:spPr>
          <a:xfrm flipH="1">
            <a:off x="4624112" y="3258505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每个节点最多有两个孩子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>
            <a:extLst>
              <a:ext uri="{FF2B5EF4-FFF2-40B4-BE49-F238E27FC236}">
                <a16:creationId xmlns:a16="http://schemas.microsoft.com/office/drawing/2014/main" id="{F4BA68FA-F98B-424A-A133-D6CD00125371}"/>
              </a:ext>
            </a:extLst>
          </p:cNvPr>
          <p:cNvSpPr txBox="1"/>
          <p:nvPr/>
        </p:nvSpPr>
        <p:spPr>
          <a:xfrm flipH="1">
            <a:off x="4624109" y="3981254"/>
            <a:ext cx="5406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节点左孩子族的所有值都比该节点小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4624109" y="4666022"/>
            <a:ext cx="5406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节点右孩子族的所有值都比该节点大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72719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>
            <a:extLst>
              <a:ext uri="{FF2B5EF4-FFF2-40B4-BE49-F238E27FC236}">
                <a16:creationId xmlns:a16="http://schemas.microsoft.com/office/drawing/2014/main" id="{F4BA68FA-F98B-424A-A133-D6CD00125371}"/>
              </a:ext>
            </a:extLst>
          </p:cNvPr>
          <p:cNvSpPr txBox="1"/>
          <p:nvPr/>
        </p:nvSpPr>
        <p:spPr>
          <a:xfrm flipH="1">
            <a:off x="1094525" y="2811954"/>
            <a:ext cx="5406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节点左孩子族的所有值都比该节点小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094525" y="3468157"/>
            <a:ext cx="5406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节点右孩子族的所有值都比该节点大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6706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507355" y="2188105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D11EF1CD-B593-44F9-A929-634432DB0816}"/>
              </a:ext>
            </a:extLst>
          </p:cNvPr>
          <p:cNvSpPr txBox="1"/>
          <p:nvPr/>
        </p:nvSpPr>
        <p:spPr>
          <a:xfrm flipH="1">
            <a:off x="1507355" y="2967334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A3409A58-DA84-4BDF-8E6B-7C10F0A802E5}"/>
              </a:ext>
            </a:extLst>
          </p:cNvPr>
          <p:cNvSpPr txBox="1"/>
          <p:nvPr/>
        </p:nvSpPr>
        <p:spPr>
          <a:xfrm flipH="1">
            <a:off x="1507355" y="3746563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8F750E3D-5D2D-4846-AC1D-E876D7E6BF1A}"/>
              </a:ext>
            </a:extLst>
          </p:cNvPr>
          <p:cNvSpPr txBox="1"/>
          <p:nvPr/>
        </p:nvSpPr>
        <p:spPr>
          <a:xfrm flipH="1">
            <a:off x="1507355" y="4525792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1452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8" grpId="0"/>
      <p:bldP spid="29" grpId="0"/>
      <p:bldP spid="31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094525" y="3198166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764829" y="2301443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3BCCA7A9-AC27-4D0F-8573-FC76C2CACA02}"/>
              </a:ext>
            </a:extLst>
          </p:cNvPr>
          <p:cNvSpPr txBox="1"/>
          <p:nvPr/>
        </p:nvSpPr>
        <p:spPr>
          <a:xfrm flipH="1">
            <a:off x="2764827" y="3195730"/>
            <a:ext cx="3910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树中第一个大于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的数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A237727F-FBE4-4B45-B496-9C8304820696}"/>
              </a:ext>
            </a:extLst>
          </p:cNvPr>
          <p:cNvSpPr txBox="1"/>
          <p:nvPr/>
        </p:nvSpPr>
        <p:spPr>
          <a:xfrm flipH="1">
            <a:off x="2834369" y="4052879"/>
            <a:ext cx="3910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树中第一个小于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的数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05321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094525" y="3198166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501924" y="3198165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34592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326128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7818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7DCB592-18CC-49F5-9257-36D9AB291497}"/>
              </a:ext>
            </a:extLst>
          </p:cNvPr>
          <p:cNvGrpSpPr/>
          <p:nvPr/>
        </p:nvGrpSpPr>
        <p:grpSpPr>
          <a:xfrm>
            <a:off x="8694138" y="593669"/>
            <a:ext cx="827234" cy="818554"/>
            <a:chOff x="8694138" y="593669"/>
            <a:chExt cx="827234" cy="81855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8D1909ED-CEDE-45EC-873E-C80D519E78F2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1DA7E822-6FD0-4A4C-BE5C-36052CE34D16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0028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CEFBD6A-6853-491F-851D-85516A6B477A}"/>
              </a:ext>
            </a:extLst>
          </p:cNvPr>
          <p:cNvGrpSpPr/>
          <p:nvPr/>
        </p:nvGrpSpPr>
        <p:grpSpPr>
          <a:xfrm>
            <a:off x="8694138" y="593669"/>
            <a:ext cx="827234" cy="818554"/>
            <a:chOff x="8694138" y="593669"/>
            <a:chExt cx="827234" cy="81855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8D1909ED-CEDE-45EC-873E-C80D519E78F2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6</a:t>
              </a:r>
              <a:endParaRPr lang="zh-CN" altLang="en-US" dirty="0"/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1DA7E822-6FD0-4A4C-BE5C-36052CE34D16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3297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5D04D58-7A5D-4E04-AA4D-32657D87528D}"/>
              </a:ext>
            </a:extLst>
          </p:cNvPr>
          <p:cNvGrpSpPr/>
          <p:nvPr/>
        </p:nvGrpSpPr>
        <p:grpSpPr>
          <a:xfrm>
            <a:off x="7368530" y="1658021"/>
            <a:ext cx="827234" cy="818554"/>
            <a:chOff x="8694138" y="593669"/>
            <a:chExt cx="827234" cy="81855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8D1909ED-CEDE-45EC-873E-C80D519E78F2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4</a:t>
              </a:r>
              <a:endParaRPr lang="zh-CN" altLang="en-US" dirty="0"/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1DA7E822-6FD0-4A4C-BE5C-36052CE34D16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9999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>
            <a:extLst>
              <a:ext uri="{FF2B5EF4-FFF2-40B4-BE49-F238E27FC236}">
                <a16:creationId xmlns:a16="http://schemas.microsoft.com/office/drawing/2014/main" id="{F10F5005-3C1C-4BE8-8789-1A41C3188FA0}"/>
              </a:ext>
            </a:extLst>
          </p:cNvPr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>
            <a:extLst>
              <a:ext uri="{FF2B5EF4-FFF2-40B4-BE49-F238E27FC236}">
                <a16:creationId xmlns:a16="http://schemas.microsoft.com/office/drawing/2014/main" id="{D6A90A66-E43F-46C6-9B37-0DF0B54E9312}"/>
              </a:ext>
            </a:extLst>
          </p:cNvPr>
          <p:cNvSpPr txBox="1"/>
          <p:nvPr/>
        </p:nvSpPr>
        <p:spPr>
          <a:xfrm flipH="1">
            <a:off x="1996516" y="2881346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>
            <a:extLst>
              <a:ext uri="{FF2B5EF4-FFF2-40B4-BE49-F238E27FC236}">
                <a16:creationId xmlns:a16="http://schemas.microsoft.com/office/drawing/2014/main" id="{5DF0F3DE-D273-4D8D-AB1A-D7EE9E34D46A}"/>
              </a:ext>
            </a:extLst>
          </p:cNvPr>
          <p:cNvSpPr txBox="1"/>
          <p:nvPr/>
        </p:nvSpPr>
        <p:spPr>
          <a:xfrm flipH="1">
            <a:off x="1996516" y="2190289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顺序结构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>
            <a:extLst>
              <a:ext uri="{FF2B5EF4-FFF2-40B4-BE49-F238E27FC236}">
                <a16:creationId xmlns:a16="http://schemas.microsoft.com/office/drawing/2014/main" id="{ED0579B5-5D25-44EA-B02F-36AD9375B2BB}"/>
              </a:ext>
            </a:extLst>
          </p:cNvPr>
          <p:cNvSpPr txBox="1"/>
          <p:nvPr/>
        </p:nvSpPr>
        <p:spPr>
          <a:xfrm flipH="1">
            <a:off x="1996516" y="3566114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混合结构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aphicFrame>
        <p:nvGraphicFramePr>
          <p:cNvPr id="27" name="表格 26">
            <a:extLst>
              <a:ext uri="{FF2B5EF4-FFF2-40B4-BE49-F238E27FC236}">
                <a16:creationId xmlns:a16="http://schemas.microsoft.com/office/drawing/2014/main" id="{4C722611-A85C-42CE-93D0-F77B2AD236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954972"/>
              </p:ext>
            </p:extLst>
          </p:nvPr>
        </p:nvGraphicFramePr>
        <p:xfrm>
          <a:off x="4860023" y="1667015"/>
          <a:ext cx="5759352" cy="9810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919">
                  <a:extLst>
                    <a:ext uri="{9D8B030D-6E8A-4147-A177-3AD203B41FA5}">
                      <a16:colId xmlns:a16="http://schemas.microsoft.com/office/drawing/2014/main" val="410277814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1189408920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2077269401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1168486151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4140504686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1706930970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2881821441"/>
                    </a:ext>
                  </a:extLst>
                </a:gridCol>
                <a:gridCol w="719919">
                  <a:extLst>
                    <a:ext uri="{9D8B030D-6E8A-4147-A177-3AD203B41FA5}">
                      <a16:colId xmlns:a16="http://schemas.microsoft.com/office/drawing/2014/main" val="3688300970"/>
                    </a:ext>
                  </a:extLst>
                </a:gridCol>
              </a:tblGrid>
              <a:tr h="490513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Index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127846"/>
                  </a:ext>
                </a:extLst>
              </a:tr>
              <a:tr h="49051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961539"/>
                  </a:ext>
                </a:extLst>
              </a:tr>
            </a:tbl>
          </a:graphicData>
        </a:graphic>
      </p:graphicFrame>
      <p:graphicFrame>
        <p:nvGraphicFramePr>
          <p:cNvPr id="28" name="表格 27">
            <a:extLst>
              <a:ext uri="{FF2B5EF4-FFF2-40B4-BE49-F238E27FC236}">
                <a16:creationId xmlns:a16="http://schemas.microsoft.com/office/drawing/2014/main" id="{C42EBD17-F9FA-4316-8591-6F1CCEA7E1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176927"/>
              </p:ext>
            </p:extLst>
          </p:nvPr>
        </p:nvGraphicFramePr>
        <p:xfrm>
          <a:off x="4826256" y="335804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454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graphicFrame>
        <p:nvGraphicFramePr>
          <p:cNvPr id="29" name="表格 28">
            <a:extLst>
              <a:ext uri="{FF2B5EF4-FFF2-40B4-BE49-F238E27FC236}">
                <a16:creationId xmlns:a16="http://schemas.microsoft.com/office/drawing/2014/main" id="{86426DD8-D06F-4B2C-856D-E63713C4D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761418"/>
              </p:ext>
            </p:extLst>
          </p:nvPr>
        </p:nvGraphicFramePr>
        <p:xfrm>
          <a:off x="4826256" y="4435142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855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graphicFrame>
        <p:nvGraphicFramePr>
          <p:cNvPr id="30" name="表格 29">
            <a:extLst>
              <a:ext uri="{FF2B5EF4-FFF2-40B4-BE49-F238E27FC236}">
                <a16:creationId xmlns:a16="http://schemas.microsoft.com/office/drawing/2014/main" id="{3F8106E9-5DB7-4009-B99A-B75E66507B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6582781"/>
              </p:ext>
            </p:extLst>
          </p:nvPr>
        </p:nvGraphicFramePr>
        <p:xfrm>
          <a:off x="7938421" y="3343011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855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graphicFrame>
        <p:nvGraphicFramePr>
          <p:cNvPr id="31" name="表格 30">
            <a:extLst>
              <a:ext uri="{FF2B5EF4-FFF2-40B4-BE49-F238E27FC236}">
                <a16:creationId xmlns:a16="http://schemas.microsoft.com/office/drawing/2014/main" id="{2D92EE24-F56B-445B-AAB2-932B4DED8A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2426688"/>
              </p:ext>
            </p:extLst>
          </p:nvPr>
        </p:nvGraphicFramePr>
        <p:xfrm>
          <a:off x="7938421" y="4435142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>
                  <a:extLst>
                    <a:ext uri="{9D8B030D-6E8A-4147-A177-3AD203B41FA5}">
                      <a16:colId xmlns:a16="http://schemas.microsoft.com/office/drawing/2014/main" val="1722554666"/>
                    </a:ext>
                  </a:extLst>
                </a:gridCol>
                <a:gridCol w="718532">
                  <a:extLst>
                    <a:ext uri="{9D8B030D-6E8A-4147-A177-3AD203B41FA5}">
                      <a16:colId xmlns:a16="http://schemas.microsoft.com/office/drawing/2014/main" val="653444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523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6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678057"/>
                  </a:ext>
                </a:extLst>
              </a:tr>
            </a:tbl>
          </a:graphicData>
        </a:graphic>
      </p:graphicFrame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BF9ACDB6-C601-4718-9F72-F833C9FB6EF0}"/>
              </a:ext>
            </a:extLst>
          </p:cNvPr>
          <p:cNvCxnSpPr/>
          <p:nvPr/>
        </p:nvCxnSpPr>
        <p:spPr>
          <a:xfrm>
            <a:off x="5920033" y="2388752"/>
            <a:ext cx="0" cy="969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5946F80A-03C8-4A19-8299-FE6CA11F99E8}"/>
              </a:ext>
            </a:extLst>
          </p:cNvPr>
          <p:cNvCxnSpPr/>
          <p:nvPr/>
        </p:nvCxnSpPr>
        <p:spPr>
          <a:xfrm>
            <a:off x="5920033" y="3902697"/>
            <a:ext cx="0" cy="532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91F5E52-0B02-4376-946A-DDFBAAC88615}"/>
              </a:ext>
            </a:extLst>
          </p:cNvPr>
          <p:cNvCxnSpPr/>
          <p:nvPr/>
        </p:nvCxnSpPr>
        <p:spPr>
          <a:xfrm>
            <a:off x="8861196" y="2388752"/>
            <a:ext cx="0" cy="969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0D0E68E0-6D29-4C7B-A04A-FE5B491C9775}"/>
              </a:ext>
            </a:extLst>
          </p:cNvPr>
          <p:cNvCxnSpPr/>
          <p:nvPr/>
        </p:nvCxnSpPr>
        <p:spPr>
          <a:xfrm>
            <a:off x="8964891" y="3902697"/>
            <a:ext cx="0" cy="532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图片 33">
            <a:extLst>
              <a:ext uri="{FF2B5EF4-FFF2-40B4-BE49-F238E27FC236}">
                <a16:creationId xmlns:a16="http://schemas.microsoft.com/office/drawing/2014/main" id="{B007C4FC-B17F-4997-8347-9F63944D5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81" y="4513154"/>
            <a:ext cx="3839111" cy="1790950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D108320E-37AC-4CD8-96CA-1D4EDF8FE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7223" y="5551524"/>
            <a:ext cx="4048690" cy="7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94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5D04D58-7A5D-4E04-AA4D-32657D87528D}"/>
              </a:ext>
            </a:extLst>
          </p:cNvPr>
          <p:cNvGrpSpPr/>
          <p:nvPr/>
        </p:nvGrpSpPr>
        <p:grpSpPr>
          <a:xfrm>
            <a:off x="6818288" y="2896998"/>
            <a:ext cx="827234" cy="818554"/>
            <a:chOff x="8694138" y="593669"/>
            <a:chExt cx="827234" cy="81855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8D1909ED-CEDE-45EC-873E-C80D519E78F2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3</a:t>
              </a:r>
              <a:endParaRPr lang="zh-CN" altLang="en-US" dirty="0"/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1DA7E822-6FD0-4A4C-BE5C-36052CE34D16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95202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5D04D58-7A5D-4E04-AA4D-32657D87528D}"/>
              </a:ext>
            </a:extLst>
          </p:cNvPr>
          <p:cNvGrpSpPr/>
          <p:nvPr/>
        </p:nvGrpSpPr>
        <p:grpSpPr>
          <a:xfrm>
            <a:off x="6327907" y="4239111"/>
            <a:ext cx="827234" cy="818554"/>
            <a:chOff x="8694138" y="593669"/>
            <a:chExt cx="827234" cy="81855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8D1909ED-CEDE-45EC-873E-C80D519E78F2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&gt; 1</a:t>
              </a:r>
              <a:endParaRPr lang="zh-CN" altLang="en-US" dirty="0"/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1DA7E822-6FD0-4A4C-BE5C-36052CE34D16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31466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5D04D58-7A5D-4E04-AA4D-32657D87528D}"/>
              </a:ext>
            </a:extLst>
          </p:cNvPr>
          <p:cNvGrpSpPr/>
          <p:nvPr/>
        </p:nvGrpSpPr>
        <p:grpSpPr>
          <a:xfrm>
            <a:off x="7042190" y="5373304"/>
            <a:ext cx="827234" cy="818554"/>
            <a:chOff x="8694138" y="593669"/>
            <a:chExt cx="827234" cy="81855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8D1909ED-CEDE-45EC-873E-C80D519E78F2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NULL</a:t>
              </a:r>
              <a:endParaRPr lang="zh-CN" altLang="en-US" dirty="0"/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1DA7E822-6FD0-4A4C-BE5C-36052CE34D16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8763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4AF6C82D-B6D0-4234-B64C-33AC4C1B8413}"/>
              </a:ext>
            </a:extLst>
          </p:cNvPr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6373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4AF6C82D-B6D0-4234-B64C-33AC4C1B8413}"/>
              </a:ext>
            </a:extLst>
          </p:cNvPr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D35C47B9-B92C-47D1-AA29-2966E38D6ED1}"/>
              </a:ext>
            </a:extLst>
          </p:cNvPr>
          <p:cNvSpPr txBox="1"/>
          <p:nvPr/>
        </p:nvSpPr>
        <p:spPr>
          <a:xfrm flipH="1">
            <a:off x="2347466" y="4389118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AE8A80A-A9A6-4B74-9D94-E0BA7FCFDC48}"/>
              </a:ext>
            </a:extLst>
          </p:cNvPr>
          <p:cNvGrpSpPr/>
          <p:nvPr/>
        </p:nvGrpSpPr>
        <p:grpSpPr>
          <a:xfrm>
            <a:off x="8692282" y="614945"/>
            <a:ext cx="827234" cy="818554"/>
            <a:chOff x="8694138" y="593669"/>
            <a:chExt cx="827234" cy="818554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476BA553-2232-4FEB-8B5C-30F9C00F78B5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 &gt; 6</a:t>
              </a:r>
              <a:endParaRPr lang="zh-CN" altLang="en-US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2A5630DF-1705-40F5-8812-2E1803329402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6612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4AF6C82D-B6D0-4234-B64C-33AC4C1B8413}"/>
              </a:ext>
            </a:extLst>
          </p:cNvPr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D35C47B9-B92C-47D1-AA29-2966E38D6ED1}"/>
              </a:ext>
            </a:extLst>
          </p:cNvPr>
          <p:cNvSpPr txBox="1"/>
          <p:nvPr/>
        </p:nvSpPr>
        <p:spPr>
          <a:xfrm flipH="1">
            <a:off x="2347466" y="4389118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AE8A80A-A9A6-4B74-9D94-E0BA7FCFDC48}"/>
              </a:ext>
            </a:extLst>
          </p:cNvPr>
          <p:cNvGrpSpPr/>
          <p:nvPr/>
        </p:nvGrpSpPr>
        <p:grpSpPr>
          <a:xfrm>
            <a:off x="9986942" y="1660469"/>
            <a:ext cx="827234" cy="818554"/>
            <a:chOff x="8694138" y="593669"/>
            <a:chExt cx="827234" cy="818554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476BA553-2232-4FEB-8B5C-30F9C00F78B5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 &lt; 8</a:t>
              </a:r>
              <a:endParaRPr lang="zh-CN" altLang="en-US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2A5630DF-1705-40F5-8812-2E1803329402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0246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4AF6C82D-B6D0-4234-B64C-33AC4C1B8413}"/>
              </a:ext>
            </a:extLst>
          </p:cNvPr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D35C47B9-B92C-47D1-AA29-2966E38D6ED1}"/>
              </a:ext>
            </a:extLst>
          </p:cNvPr>
          <p:cNvSpPr txBox="1"/>
          <p:nvPr/>
        </p:nvSpPr>
        <p:spPr>
          <a:xfrm flipH="1">
            <a:off x="2347466" y="4389118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AE8A80A-A9A6-4B74-9D94-E0BA7FCFDC48}"/>
              </a:ext>
            </a:extLst>
          </p:cNvPr>
          <p:cNvGrpSpPr/>
          <p:nvPr/>
        </p:nvGrpSpPr>
        <p:grpSpPr>
          <a:xfrm>
            <a:off x="9430916" y="2896998"/>
            <a:ext cx="827234" cy="818554"/>
            <a:chOff x="8694138" y="593669"/>
            <a:chExt cx="827234" cy="818554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476BA553-2232-4FEB-8B5C-30F9C00F78B5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 = 7</a:t>
              </a:r>
              <a:endParaRPr lang="zh-CN" altLang="en-US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2A5630DF-1705-40F5-8812-2E1803329402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82870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>
            <a:extLst>
              <a:ext uri="{FF2B5EF4-FFF2-40B4-BE49-F238E27FC236}">
                <a16:creationId xmlns:a16="http://schemas.microsoft.com/office/drawing/2014/main" id="{ED883977-4FAB-4848-98BA-F282016C6F99}"/>
              </a:ext>
            </a:extLst>
          </p:cNvPr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34FE2CE6-C4B4-4422-96EF-5B8800882881}"/>
              </a:ext>
            </a:extLst>
          </p:cNvPr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>
            <a:extLst>
              <a:ext uri="{FF2B5EF4-FFF2-40B4-BE49-F238E27FC236}">
                <a16:creationId xmlns:a16="http://schemas.microsoft.com/office/drawing/2014/main" id="{4AF6C82D-B6D0-4234-B64C-33AC4C1B8413}"/>
              </a:ext>
            </a:extLst>
          </p:cNvPr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>
            <a:extLst>
              <a:ext uri="{FF2B5EF4-FFF2-40B4-BE49-F238E27FC236}">
                <a16:creationId xmlns:a16="http://schemas.microsoft.com/office/drawing/2014/main" id="{D35C47B9-B92C-47D1-AA29-2966E38D6ED1}"/>
              </a:ext>
            </a:extLst>
          </p:cNvPr>
          <p:cNvSpPr txBox="1"/>
          <p:nvPr/>
        </p:nvSpPr>
        <p:spPr>
          <a:xfrm flipH="1">
            <a:off x="2347466" y="4389118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AE8A80A-A9A6-4B74-9D94-E0BA7FCFDC48}"/>
              </a:ext>
            </a:extLst>
          </p:cNvPr>
          <p:cNvGrpSpPr/>
          <p:nvPr/>
        </p:nvGrpSpPr>
        <p:grpSpPr>
          <a:xfrm>
            <a:off x="9430916" y="2896998"/>
            <a:ext cx="827234" cy="818554"/>
            <a:chOff x="8694138" y="593669"/>
            <a:chExt cx="827234" cy="818554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476BA553-2232-4FEB-8B5C-30F9C00F78B5}"/>
                </a:ext>
              </a:extLst>
            </p:cNvPr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 = 7</a:t>
              </a:r>
              <a:endParaRPr lang="zh-CN" altLang="en-US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2A5630DF-1705-40F5-8812-2E1803329402}"/>
                </a:ext>
              </a:extLst>
            </p:cNvPr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6" name="OfficePLUS.cn-5-1">
            <a:extLst>
              <a:ext uri="{FF2B5EF4-FFF2-40B4-BE49-F238E27FC236}">
                <a16:creationId xmlns:a16="http://schemas.microsoft.com/office/drawing/2014/main" id="{43BA1E41-8285-4254-A7F7-55363E04A12E}"/>
              </a:ext>
            </a:extLst>
          </p:cNvPr>
          <p:cNvSpPr txBox="1"/>
          <p:nvPr/>
        </p:nvSpPr>
        <p:spPr>
          <a:xfrm flipH="1">
            <a:off x="4025298" y="4389118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61337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8932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6872DFBB-3221-44CE-A9AE-1EFF18E40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>
            <a:extLst>
              <a:ext uri="{FF2B5EF4-FFF2-40B4-BE49-F238E27FC236}">
                <a16:creationId xmlns:a16="http://schemas.microsoft.com/office/drawing/2014/main" id="{5B12B294-E79E-41BC-BF3D-ABE06ABE35DC}"/>
              </a:ext>
            </a:extLst>
          </p:cNvPr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>
              <a:extLst>
                <a:ext uri="{FF2B5EF4-FFF2-40B4-BE49-F238E27FC236}">
                  <a16:creationId xmlns:a16="http://schemas.microsoft.com/office/drawing/2014/main" id="{8F6633BE-6C94-48E2-9A6C-D12A2EA2D01C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>
              <a:extLst>
                <a:ext uri="{FF2B5EF4-FFF2-40B4-BE49-F238E27FC236}">
                  <a16:creationId xmlns:a16="http://schemas.microsoft.com/office/drawing/2014/main" id="{BC0BF5F6-AA88-4AEA-9B8B-50C94E89D202}"/>
                </a:ext>
              </a:extLst>
            </p:cNvPr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>
            <a:extLst>
              <a:ext uri="{FF2B5EF4-FFF2-40B4-BE49-F238E27FC236}">
                <a16:creationId xmlns:a16="http://schemas.microsoft.com/office/drawing/2014/main" id="{76A11135-2668-40D8-8BB7-B61D7FCE6460}"/>
              </a:ext>
            </a:extLst>
          </p:cNvPr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>
            <a:extLst>
              <a:ext uri="{FF2B5EF4-FFF2-40B4-BE49-F238E27FC236}">
                <a16:creationId xmlns:a16="http://schemas.microsoft.com/office/drawing/2014/main" id="{A04B8C26-A8DE-4D63-8666-2749845EAA11}"/>
              </a:ext>
            </a:extLst>
          </p:cNvPr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A9CA51-C693-42E4-A9E6-198594B5733E}"/>
              </a:ext>
            </a:extLst>
          </p:cNvPr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824FAE8-3EC8-4AC2-8618-B060490A1E6D}"/>
                </a:ext>
              </a:extLst>
            </p:cNvPr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1339E01-F03F-4D2B-96EF-DDFA37C9D83E}"/>
                  </a:ext>
                </a:extLst>
              </p:cNvPr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5C090129-793C-4C1C-9D87-538B9B58D276}"/>
                  </a:ext>
                </a:extLst>
              </p:cNvPr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DB3183D5-B7CF-4761-8D72-F6F166937E67}"/>
                  </a:ext>
                </a:extLst>
              </p:cNvPr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FEE4E7BD-53F1-465F-9D73-3BAC45381ACA}"/>
                  </a:ext>
                </a:extLst>
              </p:cNvPr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15A0053-59FC-4061-9991-7C3CA7E224E2}"/>
                  </a:ext>
                </a:extLst>
              </p:cNvPr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2BD679C-EA19-45CC-A5C9-0101FC592571}"/>
                  </a:ext>
                </a:extLst>
              </p:cNvPr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6CCDF598-1EEE-4ED7-9C76-F2C67329E41B}"/>
                  </a:ext>
                </a:extLst>
              </p:cNvPr>
              <p:cNvCxnSpPr>
                <a:cxnSpLocks/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604B5C8-4D8F-494B-92AB-107A16B7FBBA}"/>
                  </a:ext>
                </a:extLst>
              </p:cNvPr>
              <p:cNvCxnSpPr>
                <a:cxnSpLocks/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F1E1B946-DD72-4490-A9D2-39D94B9947FD}"/>
                  </a:ext>
                </a:extLst>
              </p:cNvPr>
              <p:cNvCxnSpPr>
                <a:cxnSpLocks/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E04CBC7-F1F7-48C6-8283-F29C7E76B2B8}"/>
                  </a:ext>
                </a:extLst>
              </p:cNvPr>
              <p:cNvCxnSpPr>
                <a:cxnSpLocks/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FEE2F45-E93F-48D9-9A05-D86040F9E5A0}"/>
                  </a:ext>
                </a:extLst>
              </p:cNvPr>
              <p:cNvCxnSpPr>
                <a:cxnSpLocks/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956BE1A-14C4-4EE2-82CD-53EDD7F405F9}"/>
                </a:ext>
              </a:extLst>
            </p:cNvPr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92A40A5-BA08-4E1A-9EF3-D6AA52B694A2}"/>
                </a:ext>
              </a:extLst>
            </p:cNvPr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>
            <a:extLst>
              <a:ext uri="{FF2B5EF4-FFF2-40B4-BE49-F238E27FC236}">
                <a16:creationId xmlns:a16="http://schemas.microsoft.com/office/drawing/2014/main" id="{CD32EB5D-C981-41D3-8AD8-09DA57749758}"/>
              </a:ext>
            </a:extLst>
          </p:cNvPr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>
            <a:extLst>
              <a:ext uri="{FF2B5EF4-FFF2-40B4-BE49-F238E27FC236}">
                <a16:creationId xmlns:a16="http://schemas.microsoft.com/office/drawing/2014/main" id="{5210728B-8BE3-45AD-8931-65186D9DD516}"/>
              </a:ext>
            </a:extLst>
          </p:cNvPr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2061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530</TotalTime>
  <Words>4443</Words>
  <Application>Microsoft Office PowerPoint</Application>
  <PresentationFormat>宽屏</PresentationFormat>
  <Paragraphs>1989</Paragraphs>
  <Slides>164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164</vt:i4>
      </vt:variant>
    </vt:vector>
  </HeadingPairs>
  <TitlesOfParts>
    <vt:vector size="175" baseType="lpstr">
      <vt:lpstr>阿里巴巴普惠体 B</vt:lpstr>
      <vt:lpstr>阿里巴巴普惠体 L</vt:lpstr>
      <vt:lpstr>等线</vt:lpstr>
      <vt:lpstr>等线 Light</vt:lpstr>
      <vt:lpstr>思源黑体 CN Medium</vt:lpstr>
      <vt:lpstr>思源黑体 CN Normal</vt:lpstr>
      <vt:lpstr>微软雅黑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何言</dc:creator>
  <cp:lastModifiedBy>何言</cp:lastModifiedBy>
  <cp:revision>45</cp:revision>
  <dcterms:created xsi:type="dcterms:W3CDTF">2021-04-10T08:57:42Z</dcterms:created>
  <dcterms:modified xsi:type="dcterms:W3CDTF">2021-04-23T11:59:49Z</dcterms:modified>
</cp:coreProperties>
</file>